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5e8c29c23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c13a907ed4a72"/>
  </p:sldMasterIdLst>
  <p:sldIdLst>
    <p:sldId xmlns:r="http://schemas.openxmlformats.org/officeDocument/2006/relationships" id="256" r:id="Raaf02656d6ef4ce7"/>
    <p:sldId xmlns:r="http://schemas.openxmlformats.org/officeDocument/2006/relationships" id="257" r:id="Rb8ea48613bc14777"/>
    <p:sldId xmlns:r="http://schemas.openxmlformats.org/officeDocument/2006/relationships" id="258" r:id="Rd58e76ce6aef4608"/>
    <p:sldId xmlns:r="http://schemas.openxmlformats.org/officeDocument/2006/relationships" id="259" r:id="Rf987967efd234e92"/>
    <p:sldId xmlns:r="http://schemas.openxmlformats.org/officeDocument/2006/relationships" id="260" r:id="R6f3039eddf294ac1"/>
    <p:sldId xmlns:r="http://schemas.openxmlformats.org/officeDocument/2006/relationships" id="261" r:id="R6e11b41cc9b54099"/>
    <p:sldId xmlns:r="http://schemas.openxmlformats.org/officeDocument/2006/relationships" id="262" r:id="R84d00602ba5f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c13a907ed4a72" /><Relationship Type="http://schemas.openxmlformats.org/officeDocument/2006/relationships/slide" Target="/ppt/slides/slide1.xml" Id="Raaf02656d6ef4ce7" /><Relationship Type="http://schemas.openxmlformats.org/officeDocument/2006/relationships/slide" Target="/ppt/slides/slide2.xml" Id="Rb8ea48613bc14777" /><Relationship Type="http://schemas.openxmlformats.org/officeDocument/2006/relationships/slide" Target="/ppt/slides/slide3.xml" Id="Rd58e76ce6aef4608" /><Relationship Type="http://schemas.openxmlformats.org/officeDocument/2006/relationships/slide" Target="/ppt/slides/slide4.xml" Id="Rf987967efd234e92" /><Relationship Type="http://schemas.openxmlformats.org/officeDocument/2006/relationships/slide" Target="/ppt/slides/slide5.xml" Id="R6f3039eddf294ac1" /><Relationship Type="http://schemas.openxmlformats.org/officeDocument/2006/relationships/slide" Target="/ppt/slides/slide6.xml" Id="R6e11b41cc9b54099" /><Relationship Type="http://schemas.openxmlformats.org/officeDocument/2006/relationships/slide" Target="/ppt/slides/slide7.xml" Id="R84d00602ba5f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e1555d892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19c0cd434bb3" /><Relationship Type="http://schemas.openxmlformats.org/officeDocument/2006/relationships/theme" Target="/ppt/slideMasters/theme/theme1.xml" Id="R58acb86804b8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519c0cd43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f3dc9e40e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69b929267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2d8a885d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f2c0c47b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5edd9eca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5c228054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f7661fb4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IVARSØY KOVACS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