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7268762bf243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946a25170b42fa"/>
  </p:sldMasterIdLst>
  <p:sldIdLst>
    <p:sldId xmlns:r="http://schemas.openxmlformats.org/officeDocument/2006/relationships" id="256" r:id="Re23a55201a344996"/>
    <p:sldId xmlns:r="http://schemas.openxmlformats.org/officeDocument/2006/relationships" id="257" r:id="R4cbe0933ab284ff6"/>
    <p:sldId xmlns:r="http://schemas.openxmlformats.org/officeDocument/2006/relationships" id="258" r:id="R951d73c6cdf441b8"/>
    <p:sldId xmlns:r="http://schemas.openxmlformats.org/officeDocument/2006/relationships" id="259" r:id="R0416a04d88d840e3"/>
    <p:sldId xmlns:r="http://schemas.openxmlformats.org/officeDocument/2006/relationships" id="260" r:id="Raa2495a390ab4e25"/>
    <p:sldId xmlns:r="http://schemas.openxmlformats.org/officeDocument/2006/relationships" id="261" r:id="R4e2ea06601df4162"/>
    <p:sldId xmlns:r="http://schemas.openxmlformats.org/officeDocument/2006/relationships" id="262" r:id="Rf178e45acabd4f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946a25170b42fa" /><Relationship Type="http://schemas.openxmlformats.org/officeDocument/2006/relationships/slide" Target="/ppt/slides/slide1.xml" Id="Re23a55201a344996" /><Relationship Type="http://schemas.openxmlformats.org/officeDocument/2006/relationships/slide" Target="/ppt/slides/slide2.xml" Id="R4cbe0933ab284ff6" /><Relationship Type="http://schemas.openxmlformats.org/officeDocument/2006/relationships/slide" Target="/ppt/slides/slide3.xml" Id="R951d73c6cdf441b8" /><Relationship Type="http://schemas.openxmlformats.org/officeDocument/2006/relationships/slide" Target="/ppt/slides/slide4.xml" Id="R0416a04d88d840e3" /><Relationship Type="http://schemas.openxmlformats.org/officeDocument/2006/relationships/slide" Target="/ppt/slides/slide5.xml" Id="Raa2495a390ab4e25" /><Relationship Type="http://schemas.openxmlformats.org/officeDocument/2006/relationships/slide" Target="/ppt/slides/slide6.xml" Id="R4e2ea06601df4162" /><Relationship Type="http://schemas.openxmlformats.org/officeDocument/2006/relationships/slide" Target="/ppt/slides/slide7.xml" Id="Rf178e45acabd4f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f28054caa54f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f6befcd5c4f88" /><Relationship Type="http://schemas.openxmlformats.org/officeDocument/2006/relationships/theme" Target="/ppt/slideMasters/theme/theme1.xml" Id="Rb2c890efd3d440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df6befcd5c4f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30cfca5e948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8f0ea1f7947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d338e78884a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0905a57b146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6f55d9a994a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2b32fd60945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935b6a7d64e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MARKUS HOLDING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KOVACS MARKUS IVARSØY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Langarinden 284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926 977 458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