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a0d8269ae541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3b83a6462040f6"/>
  </p:sldMasterIdLst>
  <p:sldIdLst>
    <p:sldId xmlns:r="http://schemas.openxmlformats.org/officeDocument/2006/relationships" id="256" r:id="R86ea01eb1e444f4f"/>
    <p:sldId xmlns:r="http://schemas.openxmlformats.org/officeDocument/2006/relationships" id="257" r:id="R596e8b54ebee4a34"/>
    <p:sldId xmlns:r="http://schemas.openxmlformats.org/officeDocument/2006/relationships" id="258" r:id="R1c35f8f8cda44684"/>
    <p:sldId xmlns:r="http://schemas.openxmlformats.org/officeDocument/2006/relationships" id="259" r:id="Rdda9efd045ad4e3f"/>
    <p:sldId xmlns:r="http://schemas.openxmlformats.org/officeDocument/2006/relationships" id="260" r:id="Ra80c570a7f00416f"/>
    <p:sldId xmlns:r="http://schemas.openxmlformats.org/officeDocument/2006/relationships" id="261" r:id="Rca69f2fe77fd47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3b83a6462040f6" /><Relationship Type="http://schemas.openxmlformats.org/officeDocument/2006/relationships/slide" Target="/ppt/slides/slide1.xml" Id="R86ea01eb1e444f4f" /><Relationship Type="http://schemas.openxmlformats.org/officeDocument/2006/relationships/slide" Target="/ppt/slides/slide2.xml" Id="R596e8b54ebee4a34" /><Relationship Type="http://schemas.openxmlformats.org/officeDocument/2006/relationships/slide" Target="/ppt/slides/slide3.xml" Id="R1c35f8f8cda44684" /><Relationship Type="http://schemas.openxmlformats.org/officeDocument/2006/relationships/slide" Target="/ppt/slides/slide4.xml" Id="Rdda9efd045ad4e3f" /><Relationship Type="http://schemas.openxmlformats.org/officeDocument/2006/relationships/slide" Target="/ppt/slides/slide5.xml" Id="Ra80c570a7f00416f" /><Relationship Type="http://schemas.openxmlformats.org/officeDocument/2006/relationships/slide" Target="/ppt/slides/slide6.xml" Id="Rca69f2fe77fd47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1e53131eb44e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a4da974ee4dca" /><Relationship Type="http://schemas.openxmlformats.org/officeDocument/2006/relationships/theme" Target="/ppt/slideMasters/theme/theme1.xml" Id="R926ceb59cab14d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6a4da974ee4d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a1f3421c848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72394a7ec42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da9ef34cd42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a8e27075544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ea164cedb4d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066bb6f014b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