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fa0f94e0c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64b74ff384048"/>
  </p:sldMasterIdLst>
  <p:sldIdLst>
    <p:sldId xmlns:r="http://schemas.openxmlformats.org/officeDocument/2006/relationships" id="256" r:id="R5f8e495a1ac34e8a"/>
    <p:sldId xmlns:r="http://schemas.openxmlformats.org/officeDocument/2006/relationships" id="257" r:id="Rad233a6792e14f3d"/>
    <p:sldId xmlns:r="http://schemas.openxmlformats.org/officeDocument/2006/relationships" id="258" r:id="R374d44c2b53944b9"/>
    <p:sldId xmlns:r="http://schemas.openxmlformats.org/officeDocument/2006/relationships" id="259" r:id="Rb33ca68d337a47a2"/>
    <p:sldId xmlns:r="http://schemas.openxmlformats.org/officeDocument/2006/relationships" id="260" r:id="R935b4204df414c03"/>
    <p:sldId xmlns:r="http://schemas.openxmlformats.org/officeDocument/2006/relationships" id="261" r:id="R71298a07eeec455e"/>
    <p:sldId xmlns:r="http://schemas.openxmlformats.org/officeDocument/2006/relationships" id="262" r:id="R527a944c6332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64b74ff384048" /><Relationship Type="http://schemas.openxmlformats.org/officeDocument/2006/relationships/slide" Target="/ppt/slides/slide1.xml" Id="R5f8e495a1ac34e8a" /><Relationship Type="http://schemas.openxmlformats.org/officeDocument/2006/relationships/slide" Target="/ppt/slides/slide2.xml" Id="Rad233a6792e14f3d" /><Relationship Type="http://schemas.openxmlformats.org/officeDocument/2006/relationships/slide" Target="/ppt/slides/slide3.xml" Id="R374d44c2b53944b9" /><Relationship Type="http://schemas.openxmlformats.org/officeDocument/2006/relationships/slide" Target="/ppt/slides/slide4.xml" Id="Rb33ca68d337a47a2" /><Relationship Type="http://schemas.openxmlformats.org/officeDocument/2006/relationships/slide" Target="/ppt/slides/slide5.xml" Id="R935b4204df414c03" /><Relationship Type="http://schemas.openxmlformats.org/officeDocument/2006/relationships/slide" Target="/ppt/slides/slide6.xml" Id="R71298a07eeec455e" /><Relationship Type="http://schemas.openxmlformats.org/officeDocument/2006/relationships/slide" Target="/ppt/slides/slide7.xml" Id="R527a944c6332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db5cba743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105e434043f8" /><Relationship Type="http://schemas.openxmlformats.org/officeDocument/2006/relationships/theme" Target="/ppt/slideMasters/theme/theme1.xml" Id="R74d459633fa9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0105e4340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3e8acaea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d4d912de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a95846ca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efb74527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0b29cf34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2e878436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44cf9311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1 527 995 000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