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3a8a3290d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3ea6138af439c"/>
  </p:sldMasterIdLst>
  <p:sldIdLst>
    <p:sldId xmlns:r="http://schemas.openxmlformats.org/officeDocument/2006/relationships" id="256" r:id="R35f51816a0fc499a"/>
    <p:sldId xmlns:r="http://schemas.openxmlformats.org/officeDocument/2006/relationships" id="257" r:id="Rfae65ec359cb4a6e"/>
    <p:sldId xmlns:r="http://schemas.openxmlformats.org/officeDocument/2006/relationships" id="258" r:id="Rd1cc8fac14da4992"/>
    <p:sldId xmlns:r="http://schemas.openxmlformats.org/officeDocument/2006/relationships" id="259" r:id="Ra1a7075171ac426d"/>
    <p:sldId xmlns:r="http://schemas.openxmlformats.org/officeDocument/2006/relationships" id="260" r:id="R77e1a1e1b19647a8"/>
    <p:sldId xmlns:r="http://schemas.openxmlformats.org/officeDocument/2006/relationships" id="261" r:id="R13c53983b17d4bfc"/>
    <p:sldId xmlns:r="http://schemas.openxmlformats.org/officeDocument/2006/relationships" id="262" r:id="Rf3b15122e981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3ea6138af439c" /><Relationship Type="http://schemas.openxmlformats.org/officeDocument/2006/relationships/slide" Target="/ppt/slides/slide1.xml" Id="R35f51816a0fc499a" /><Relationship Type="http://schemas.openxmlformats.org/officeDocument/2006/relationships/slide" Target="/ppt/slides/slide2.xml" Id="Rfae65ec359cb4a6e" /><Relationship Type="http://schemas.openxmlformats.org/officeDocument/2006/relationships/slide" Target="/ppt/slides/slide3.xml" Id="Rd1cc8fac14da4992" /><Relationship Type="http://schemas.openxmlformats.org/officeDocument/2006/relationships/slide" Target="/ppt/slides/slide4.xml" Id="Ra1a7075171ac426d" /><Relationship Type="http://schemas.openxmlformats.org/officeDocument/2006/relationships/slide" Target="/ppt/slides/slide5.xml" Id="R77e1a1e1b19647a8" /><Relationship Type="http://schemas.openxmlformats.org/officeDocument/2006/relationships/slide" Target="/ppt/slides/slide6.xml" Id="R13c53983b17d4bfc" /><Relationship Type="http://schemas.openxmlformats.org/officeDocument/2006/relationships/slide" Target="/ppt/slides/slide7.xml" Id="Rf3b15122e981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deec958f1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eb6beb4c04145" /><Relationship Type="http://schemas.openxmlformats.org/officeDocument/2006/relationships/theme" Target="/ppt/slideMasters/theme/theme1.xml" Id="R7360d308c659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eb6beb4c0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c50721725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d29a2034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34eaa90f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6b51cad88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3696ebdc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4394f645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3b71d00b3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4 303 980 000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