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cf6cfa6ce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4597204ac4a79"/>
  </p:sldMasterIdLst>
  <p:sldIdLst>
    <p:sldId xmlns:r="http://schemas.openxmlformats.org/officeDocument/2006/relationships" id="256" r:id="Rc76ca41066c246a1"/>
    <p:sldId xmlns:r="http://schemas.openxmlformats.org/officeDocument/2006/relationships" id="257" r:id="R45f6639202604e6f"/>
    <p:sldId xmlns:r="http://schemas.openxmlformats.org/officeDocument/2006/relationships" id="258" r:id="R8fc9dd8dc08046d4"/>
    <p:sldId xmlns:r="http://schemas.openxmlformats.org/officeDocument/2006/relationships" id="259" r:id="R9b64ef4ded664d7c"/>
    <p:sldId xmlns:r="http://schemas.openxmlformats.org/officeDocument/2006/relationships" id="260" r:id="Ra4e3923fdd734e27"/>
    <p:sldId xmlns:r="http://schemas.openxmlformats.org/officeDocument/2006/relationships" id="261" r:id="R51e4d3a472cd45ba"/>
    <p:sldId xmlns:r="http://schemas.openxmlformats.org/officeDocument/2006/relationships" id="262" r:id="R1fa1343bbef1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4597204ac4a79" /><Relationship Type="http://schemas.openxmlformats.org/officeDocument/2006/relationships/slide" Target="/ppt/slides/slide1.xml" Id="Rc76ca41066c246a1" /><Relationship Type="http://schemas.openxmlformats.org/officeDocument/2006/relationships/slide" Target="/ppt/slides/slide2.xml" Id="R45f6639202604e6f" /><Relationship Type="http://schemas.openxmlformats.org/officeDocument/2006/relationships/slide" Target="/ppt/slides/slide3.xml" Id="R8fc9dd8dc08046d4" /><Relationship Type="http://schemas.openxmlformats.org/officeDocument/2006/relationships/slide" Target="/ppt/slides/slide4.xml" Id="R9b64ef4ded664d7c" /><Relationship Type="http://schemas.openxmlformats.org/officeDocument/2006/relationships/slide" Target="/ppt/slides/slide5.xml" Id="Ra4e3923fdd734e27" /><Relationship Type="http://schemas.openxmlformats.org/officeDocument/2006/relationships/slide" Target="/ppt/slides/slide6.xml" Id="R51e4d3a472cd45ba" /><Relationship Type="http://schemas.openxmlformats.org/officeDocument/2006/relationships/slide" Target="/ppt/slides/slide7.xml" Id="R1fa1343bbef1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85ab19654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4a1528dcd445d" /><Relationship Type="http://schemas.openxmlformats.org/officeDocument/2006/relationships/theme" Target="/ppt/slideMasters/theme/theme1.xml" Id="R357ad660df58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4a1528dcd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8d18239f9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bb8f9f0f4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7670cfb2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b22058d88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e052a73d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0c8cc0db64d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c81e5726246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SPINNERFALL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SPINNERFALL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220 964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KRAUSS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Klokkerjordet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926 962 655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SPINNERFALL AS</a:t>
            </a:r>
          </a:p>
        </p:txBody>
      </p:sp>
    </p:spTree>
  </p:cSld>
  <p:clrMapOvr>
    <a:masterClrMapping xmlns:a="http://schemas.openxmlformats.org/drawingml/2006/main"/>
  </p:clrMapOvr>
</p:sld>
</file>