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accd4a462f4a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e2fa4d1f764026"/>
  </p:sldMasterIdLst>
  <p:sldIdLst>
    <p:sldId xmlns:r="http://schemas.openxmlformats.org/officeDocument/2006/relationships" id="256" r:id="Rd1bfa5d906fe4260"/>
    <p:sldId xmlns:r="http://schemas.openxmlformats.org/officeDocument/2006/relationships" id="257" r:id="R28b6838685994d42"/>
    <p:sldId xmlns:r="http://schemas.openxmlformats.org/officeDocument/2006/relationships" id="258" r:id="R4f95d5fba080430f"/>
    <p:sldId xmlns:r="http://schemas.openxmlformats.org/officeDocument/2006/relationships" id="259" r:id="R34617c9dd9b6402e"/>
    <p:sldId xmlns:r="http://schemas.openxmlformats.org/officeDocument/2006/relationships" id="260" r:id="R4c2e7e30ab5b4e82"/>
    <p:sldId xmlns:r="http://schemas.openxmlformats.org/officeDocument/2006/relationships" id="261" r:id="Reb7c1ddbaf7949bf"/>
    <p:sldId xmlns:r="http://schemas.openxmlformats.org/officeDocument/2006/relationships" id="262" r:id="R044d2231e73c46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e2fa4d1f764026" /><Relationship Type="http://schemas.openxmlformats.org/officeDocument/2006/relationships/slide" Target="/ppt/slides/slide1.xml" Id="Rd1bfa5d906fe4260" /><Relationship Type="http://schemas.openxmlformats.org/officeDocument/2006/relationships/slide" Target="/ppt/slides/slide2.xml" Id="R28b6838685994d42" /><Relationship Type="http://schemas.openxmlformats.org/officeDocument/2006/relationships/slide" Target="/ppt/slides/slide3.xml" Id="R4f95d5fba080430f" /><Relationship Type="http://schemas.openxmlformats.org/officeDocument/2006/relationships/slide" Target="/ppt/slides/slide4.xml" Id="R34617c9dd9b6402e" /><Relationship Type="http://schemas.openxmlformats.org/officeDocument/2006/relationships/slide" Target="/ppt/slides/slide5.xml" Id="R4c2e7e30ab5b4e82" /><Relationship Type="http://schemas.openxmlformats.org/officeDocument/2006/relationships/slide" Target="/ppt/slides/slide6.xml" Id="Reb7c1ddbaf7949bf" /><Relationship Type="http://schemas.openxmlformats.org/officeDocument/2006/relationships/slide" Target="/ppt/slides/slide7.xml" Id="R044d2231e73c46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aa372b36dc40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fd71edc5c84610" /><Relationship Type="http://schemas.openxmlformats.org/officeDocument/2006/relationships/theme" Target="/ppt/slideMasters/theme/theme1.xml" Id="R85788be969ea46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fd71edc5c846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95546a12534a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07b69d5fa347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ebb7861fce47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86e75d754445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b0be2a408b49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62b9838a0e4d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a93d00b9dd40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ADDVANT STAVANGER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ADDVANT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ADDVANT STAVANGER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ADDVANT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ADDVANT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ADDVANT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26 529 371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4 292 975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3 345 719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9 065 828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ADDVANT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LINEO HOLDING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HESKE STEIN HUGO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VERKET INVESTERING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AANESTAD CAMILLA TODNEM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ADDVANT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Reidar Berges gate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post@addvant.no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www.addvant.no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926 956 027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ADDVANT STAVANGER AS</a:t>
            </a:r>
          </a:p>
        </p:txBody>
      </p:sp>
    </p:spTree>
  </p:cSld>
  <p:clrMapOvr>
    <a:masterClrMapping xmlns:a="http://schemas.openxmlformats.org/drawingml/2006/main"/>
  </p:clrMapOvr>
</p:sld>
</file>