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a174f226324f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e7da8d733b41f8"/>
  </p:sldMasterIdLst>
  <p:sldIdLst>
    <p:sldId xmlns:r="http://schemas.openxmlformats.org/officeDocument/2006/relationships" id="256" r:id="R5e268672e6e34b17"/>
    <p:sldId xmlns:r="http://schemas.openxmlformats.org/officeDocument/2006/relationships" id="257" r:id="R197dc55e455d4be1"/>
    <p:sldId xmlns:r="http://schemas.openxmlformats.org/officeDocument/2006/relationships" id="258" r:id="R9818b79b7acd437c"/>
    <p:sldId xmlns:r="http://schemas.openxmlformats.org/officeDocument/2006/relationships" id="259" r:id="R4fef537f055c498d"/>
    <p:sldId xmlns:r="http://schemas.openxmlformats.org/officeDocument/2006/relationships" id="260" r:id="R1f333a05f8d84894"/>
    <p:sldId xmlns:r="http://schemas.openxmlformats.org/officeDocument/2006/relationships" id="261" r:id="Re5db9c266c68486a"/>
    <p:sldId xmlns:r="http://schemas.openxmlformats.org/officeDocument/2006/relationships" id="262" r:id="R311fe2109d1d4c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e7da8d733b41f8" /><Relationship Type="http://schemas.openxmlformats.org/officeDocument/2006/relationships/slide" Target="/ppt/slides/slide1.xml" Id="R5e268672e6e34b17" /><Relationship Type="http://schemas.openxmlformats.org/officeDocument/2006/relationships/slide" Target="/ppt/slides/slide2.xml" Id="R197dc55e455d4be1" /><Relationship Type="http://schemas.openxmlformats.org/officeDocument/2006/relationships/slide" Target="/ppt/slides/slide3.xml" Id="R9818b79b7acd437c" /><Relationship Type="http://schemas.openxmlformats.org/officeDocument/2006/relationships/slide" Target="/ppt/slides/slide4.xml" Id="R4fef537f055c498d" /><Relationship Type="http://schemas.openxmlformats.org/officeDocument/2006/relationships/slide" Target="/ppt/slides/slide5.xml" Id="R1f333a05f8d84894" /><Relationship Type="http://schemas.openxmlformats.org/officeDocument/2006/relationships/slide" Target="/ppt/slides/slide6.xml" Id="Re5db9c266c68486a" /><Relationship Type="http://schemas.openxmlformats.org/officeDocument/2006/relationships/slide" Target="/ppt/slides/slide7.xml" Id="R311fe2109d1d4c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d530201d7e4f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9aff8c1fb4108" /><Relationship Type="http://schemas.openxmlformats.org/officeDocument/2006/relationships/theme" Target="/ppt/slideMasters/theme/theme1.xml" Id="Ra9a4a0ae27a244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59aff8c1fb41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46ff15b7d49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c04a5618c48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fc2c5cda64e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ef8397f9f94c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b7a5c6e2047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c9e5f01ec4d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f09e1d37146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MARC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MARC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−258 840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329 321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352 381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1 335 644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 CELINE DONG QUAN  –  53,3 %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 KEVIN  –  46,7 %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Sognsveien 64A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926 935 216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 MANAGEMENT AS</a:t>
            </a:r>
          </a:p>
        </p:txBody>
      </p:sp>
    </p:spTree>
  </p:cSld>
  <p:clrMapOvr>
    <a:masterClrMapping xmlns:a="http://schemas.openxmlformats.org/drawingml/2006/main"/>
  </p:clrMapOvr>
</p:sld>
</file>