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fd2480ddd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893cd52f24dfd"/>
  </p:sldMasterIdLst>
  <p:sldIdLst>
    <p:sldId xmlns:r="http://schemas.openxmlformats.org/officeDocument/2006/relationships" id="256" r:id="R14142931b35c457f"/>
    <p:sldId xmlns:r="http://schemas.openxmlformats.org/officeDocument/2006/relationships" id="257" r:id="R5728101e0b614954"/>
    <p:sldId xmlns:r="http://schemas.openxmlformats.org/officeDocument/2006/relationships" id="258" r:id="Reaa5545268224fdd"/>
    <p:sldId xmlns:r="http://schemas.openxmlformats.org/officeDocument/2006/relationships" id="259" r:id="Re63cd7b703904baa"/>
    <p:sldId xmlns:r="http://schemas.openxmlformats.org/officeDocument/2006/relationships" id="260" r:id="R1a94ae06e4244ef2"/>
    <p:sldId xmlns:r="http://schemas.openxmlformats.org/officeDocument/2006/relationships" id="261" r:id="Rd510176fd6064a17"/>
    <p:sldId xmlns:r="http://schemas.openxmlformats.org/officeDocument/2006/relationships" id="262" r:id="R735b6dc9a2ec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893cd52f24dfd" /><Relationship Type="http://schemas.openxmlformats.org/officeDocument/2006/relationships/slide" Target="/ppt/slides/slide1.xml" Id="R14142931b35c457f" /><Relationship Type="http://schemas.openxmlformats.org/officeDocument/2006/relationships/slide" Target="/ppt/slides/slide2.xml" Id="R5728101e0b614954" /><Relationship Type="http://schemas.openxmlformats.org/officeDocument/2006/relationships/slide" Target="/ppt/slides/slide3.xml" Id="Reaa5545268224fdd" /><Relationship Type="http://schemas.openxmlformats.org/officeDocument/2006/relationships/slide" Target="/ppt/slides/slide4.xml" Id="Re63cd7b703904baa" /><Relationship Type="http://schemas.openxmlformats.org/officeDocument/2006/relationships/slide" Target="/ppt/slides/slide5.xml" Id="R1a94ae06e4244ef2" /><Relationship Type="http://schemas.openxmlformats.org/officeDocument/2006/relationships/slide" Target="/ppt/slides/slide6.xml" Id="Rd510176fd6064a17" /><Relationship Type="http://schemas.openxmlformats.org/officeDocument/2006/relationships/slide" Target="/ppt/slides/slide7.xml" Id="R735b6dc9a2ec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a247b5b53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bc72efbc849e5" /><Relationship Type="http://schemas.openxmlformats.org/officeDocument/2006/relationships/theme" Target="/ppt/slideMasters/theme/theme1.xml" Id="Reb895484640d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bc72efbc8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534a4c29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549ceec37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425aae42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56f7fd91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e573b35b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d69ca072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bb592b9e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