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22c2ad71e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758b4cee64936"/>
  </p:sldMasterIdLst>
  <p:sldIdLst>
    <p:sldId xmlns:r="http://schemas.openxmlformats.org/officeDocument/2006/relationships" id="256" r:id="R7096f30c14694cb8"/>
    <p:sldId xmlns:r="http://schemas.openxmlformats.org/officeDocument/2006/relationships" id="257" r:id="R2115887fe79e4fe0"/>
    <p:sldId xmlns:r="http://schemas.openxmlformats.org/officeDocument/2006/relationships" id="258" r:id="Re9d18c67d6834ece"/>
    <p:sldId xmlns:r="http://schemas.openxmlformats.org/officeDocument/2006/relationships" id="259" r:id="R14f18718461d46eb"/>
    <p:sldId xmlns:r="http://schemas.openxmlformats.org/officeDocument/2006/relationships" id="260" r:id="R5e34792eb53d4511"/>
    <p:sldId xmlns:r="http://schemas.openxmlformats.org/officeDocument/2006/relationships" id="261" r:id="R84dfcebeddd14af6"/>
    <p:sldId xmlns:r="http://schemas.openxmlformats.org/officeDocument/2006/relationships" id="262" r:id="Re84cba28d95b45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758b4cee64936" /><Relationship Type="http://schemas.openxmlformats.org/officeDocument/2006/relationships/slide" Target="/ppt/slides/slide1.xml" Id="R7096f30c14694cb8" /><Relationship Type="http://schemas.openxmlformats.org/officeDocument/2006/relationships/slide" Target="/ppt/slides/slide2.xml" Id="R2115887fe79e4fe0" /><Relationship Type="http://schemas.openxmlformats.org/officeDocument/2006/relationships/slide" Target="/ppt/slides/slide3.xml" Id="Re9d18c67d6834ece" /><Relationship Type="http://schemas.openxmlformats.org/officeDocument/2006/relationships/slide" Target="/ppt/slides/slide4.xml" Id="R14f18718461d46eb" /><Relationship Type="http://schemas.openxmlformats.org/officeDocument/2006/relationships/slide" Target="/ppt/slides/slide5.xml" Id="R5e34792eb53d4511" /><Relationship Type="http://schemas.openxmlformats.org/officeDocument/2006/relationships/slide" Target="/ppt/slides/slide6.xml" Id="R84dfcebeddd14af6" /><Relationship Type="http://schemas.openxmlformats.org/officeDocument/2006/relationships/slide" Target="/ppt/slides/slide7.xml" Id="Re84cba28d95b45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0e67d7a5d43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76850658d4e9c" /><Relationship Type="http://schemas.openxmlformats.org/officeDocument/2006/relationships/theme" Target="/ppt/slideMasters/theme/theme1.xml" Id="R64bfada95596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76850658d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397cbca5f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c07954944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ec7880ce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91b57fc8b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6ca3ac867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03c3c8a80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6a035acd2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VESO INVEST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1 192 229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926 904 914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VESO INVEST AS</a:t>
            </a:r>
          </a:p>
        </p:txBody>
      </p:sp>
    </p:spTree>
  </p:cSld>
  <p:clrMapOvr>
    <a:masterClrMapping xmlns:a="http://schemas.openxmlformats.org/drawingml/2006/main"/>
  </p:clrMapOvr>
</p:sld>
</file>