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0cdf1a9cd14d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88a735eb74a26"/>
  </p:sldMasterIdLst>
  <p:sldIdLst>
    <p:sldId xmlns:r="http://schemas.openxmlformats.org/officeDocument/2006/relationships" id="256" r:id="Rf3fd004b1d264aeb"/>
    <p:sldId xmlns:r="http://schemas.openxmlformats.org/officeDocument/2006/relationships" id="257" r:id="Rdc31500ea71d4c3c"/>
    <p:sldId xmlns:r="http://schemas.openxmlformats.org/officeDocument/2006/relationships" id="258" r:id="Ra37924389bce497c"/>
    <p:sldId xmlns:r="http://schemas.openxmlformats.org/officeDocument/2006/relationships" id="259" r:id="R84b15741ab894ed2"/>
    <p:sldId xmlns:r="http://schemas.openxmlformats.org/officeDocument/2006/relationships" id="260" r:id="R975f44c69d624648"/>
    <p:sldId xmlns:r="http://schemas.openxmlformats.org/officeDocument/2006/relationships" id="261" r:id="R77aa67ec245e4979"/>
    <p:sldId xmlns:r="http://schemas.openxmlformats.org/officeDocument/2006/relationships" id="262" r:id="Rb780e1e9ac45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88a735eb74a26" /><Relationship Type="http://schemas.openxmlformats.org/officeDocument/2006/relationships/slide" Target="/ppt/slides/slide1.xml" Id="Rf3fd004b1d264aeb" /><Relationship Type="http://schemas.openxmlformats.org/officeDocument/2006/relationships/slide" Target="/ppt/slides/slide2.xml" Id="Rdc31500ea71d4c3c" /><Relationship Type="http://schemas.openxmlformats.org/officeDocument/2006/relationships/slide" Target="/ppt/slides/slide3.xml" Id="Ra37924389bce497c" /><Relationship Type="http://schemas.openxmlformats.org/officeDocument/2006/relationships/slide" Target="/ppt/slides/slide4.xml" Id="R84b15741ab894ed2" /><Relationship Type="http://schemas.openxmlformats.org/officeDocument/2006/relationships/slide" Target="/ppt/slides/slide5.xml" Id="R975f44c69d624648" /><Relationship Type="http://schemas.openxmlformats.org/officeDocument/2006/relationships/slide" Target="/ppt/slides/slide6.xml" Id="R77aa67ec245e4979" /><Relationship Type="http://schemas.openxmlformats.org/officeDocument/2006/relationships/slide" Target="/ppt/slides/slide7.xml" Id="Rb780e1e9ac45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5f289912c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c003cc6a4834" /><Relationship Type="http://schemas.openxmlformats.org/officeDocument/2006/relationships/theme" Target="/ppt/slideMasters/theme/theme1.xml" Id="Rc63907debe57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ac003cc6a48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ed1a558ed4c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364b75c24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c8dee4d8a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310df73ba41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eb7f6f591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8b2fbcffc47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37a453e5243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CATAN ISLAND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2 868 261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BJØRHEIM SIGMUND STEENSEN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Sigmund Steensen Bjørheim, Nedre Stokkavei 100A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926 901 397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CATAN ISLAND AS</a:t>
            </a:r>
          </a:p>
        </p:txBody>
      </p:sp>
    </p:spTree>
  </p:cSld>
  <p:clrMapOvr>
    <a:masterClrMapping xmlns:a="http://schemas.openxmlformats.org/drawingml/2006/main"/>
  </p:clrMapOvr>
</p:sld>
</file>