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45bc1e7e18745c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cecf9a23c3b40fc"/>
  </p:sldMasterIdLst>
  <p:sldIdLst>
    <p:sldId xmlns:r="http://schemas.openxmlformats.org/officeDocument/2006/relationships" id="256" r:id="R50df8ac01d894f9e"/>
    <p:sldId xmlns:r="http://schemas.openxmlformats.org/officeDocument/2006/relationships" id="257" r:id="Ra2711ef21cee4c3c"/>
    <p:sldId xmlns:r="http://schemas.openxmlformats.org/officeDocument/2006/relationships" id="258" r:id="R1cf9c23a4a214175"/>
    <p:sldId xmlns:r="http://schemas.openxmlformats.org/officeDocument/2006/relationships" id="259" r:id="R12a8616922914afb"/>
    <p:sldId xmlns:r="http://schemas.openxmlformats.org/officeDocument/2006/relationships" id="260" r:id="R8aca7d6bf32741d3"/>
    <p:sldId xmlns:r="http://schemas.openxmlformats.org/officeDocument/2006/relationships" id="261" r:id="Rd068315b2e1442af"/>
    <p:sldId xmlns:r="http://schemas.openxmlformats.org/officeDocument/2006/relationships" id="262" r:id="R738a1a8376d7495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cecf9a23c3b40fc" /><Relationship Type="http://schemas.openxmlformats.org/officeDocument/2006/relationships/slide" Target="/ppt/slides/slide1.xml" Id="R50df8ac01d894f9e" /><Relationship Type="http://schemas.openxmlformats.org/officeDocument/2006/relationships/slide" Target="/ppt/slides/slide2.xml" Id="Ra2711ef21cee4c3c" /><Relationship Type="http://schemas.openxmlformats.org/officeDocument/2006/relationships/slide" Target="/ppt/slides/slide3.xml" Id="R1cf9c23a4a214175" /><Relationship Type="http://schemas.openxmlformats.org/officeDocument/2006/relationships/slide" Target="/ppt/slides/slide4.xml" Id="R12a8616922914afb" /><Relationship Type="http://schemas.openxmlformats.org/officeDocument/2006/relationships/slide" Target="/ppt/slides/slide5.xml" Id="R8aca7d6bf32741d3" /><Relationship Type="http://schemas.openxmlformats.org/officeDocument/2006/relationships/slide" Target="/ppt/slides/slide6.xml" Id="Rd068315b2e1442af" /><Relationship Type="http://schemas.openxmlformats.org/officeDocument/2006/relationships/slide" Target="/ppt/slides/slide7.xml" Id="R738a1a8376d7495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dcaa14c74c644a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7a21e2e1044d79" /><Relationship Type="http://schemas.openxmlformats.org/officeDocument/2006/relationships/theme" Target="/ppt/slideMasters/theme/theme1.xml" Id="R720228f04800479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f7a21e2e1044d7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9b7cee2f8d47d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e0344f61684e8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20accd91ec4e1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a7c619f9a34fc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35f33d47f64c9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54b59db630495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c1e408eb8a40a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ENGERSBORG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ENGERSBORG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ENGERSBORG AS ble etablert [år] og holder til i Årnes.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ENGERSBORG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ENGERSBORG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ENGERSBORG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818 824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735 332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589 330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3 086 337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7 048 316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ENGERSBORG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 MATHISEN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ENGERSBORG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Pakkhusgata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2150 Årnes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926 899 988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ENGERSBORG AS</a:t>
            </a:r>
          </a:p>
        </p:txBody>
      </p:sp>
    </p:spTree>
  </p:cSld>
  <p:clrMapOvr>
    <a:masterClrMapping xmlns:a="http://schemas.openxmlformats.org/drawingml/2006/main"/>
  </p:clrMapOvr>
</p:sld>
</file>