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c292f1aa3548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45d5d15147465e"/>
  </p:sldMasterIdLst>
  <p:sldIdLst>
    <p:sldId xmlns:r="http://schemas.openxmlformats.org/officeDocument/2006/relationships" id="256" r:id="Rd2d7c3fa5e944576"/>
    <p:sldId xmlns:r="http://schemas.openxmlformats.org/officeDocument/2006/relationships" id="257" r:id="Rb5d43b053e294de3"/>
    <p:sldId xmlns:r="http://schemas.openxmlformats.org/officeDocument/2006/relationships" id="258" r:id="R7fbb4193028149ad"/>
    <p:sldId xmlns:r="http://schemas.openxmlformats.org/officeDocument/2006/relationships" id="259" r:id="Rc3c85b0e1dfb4dd4"/>
    <p:sldId xmlns:r="http://schemas.openxmlformats.org/officeDocument/2006/relationships" id="260" r:id="Re23caf373cbe4644"/>
    <p:sldId xmlns:r="http://schemas.openxmlformats.org/officeDocument/2006/relationships" id="261" r:id="R445670ad5431490d"/>
    <p:sldId xmlns:r="http://schemas.openxmlformats.org/officeDocument/2006/relationships" id="262" r:id="R1829f2dada904e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45d5d15147465e" /><Relationship Type="http://schemas.openxmlformats.org/officeDocument/2006/relationships/slide" Target="/ppt/slides/slide1.xml" Id="Rd2d7c3fa5e944576" /><Relationship Type="http://schemas.openxmlformats.org/officeDocument/2006/relationships/slide" Target="/ppt/slides/slide2.xml" Id="Rb5d43b053e294de3" /><Relationship Type="http://schemas.openxmlformats.org/officeDocument/2006/relationships/slide" Target="/ppt/slides/slide3.xml" Id="R7fbb4193028149ad" /><Relationship Type="http://schemas.openxmlformats.org/officeDocument/2006/relationships/slide" Target="/ppt/slides/slide4.xml" Id="Rc3c85b0e1dfb4dd4" /><Relationship Type="http://schemas.openxmlformats.org/officeDocument/2006/relationships/slide" Target="/ppt/slides/slide5.xml" Id="Re23caf373cbe4644" /><Relationship Type="http://schemas.openxmlformats.org/officeDocument/2006/relationships/slide" Target="/ppt/slides/slide6.xml" Id="R445670ad5431490d" /><Relationship Type="http://schemas.openxmlformats.org/officeDocument/2006/relationships/slide" Target="/ppt/slides/slide7.xml" Id="R1829f2dada904e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03555c068844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0d9daba914581" /><Relationship Type="http://schemas.openxmlformats.org/officeDocument/2006/relationships/theme" Target="/ppt/slideMasters/theme/theme1.xml" Id="Rcf973f752d7d4c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b0d9daba9145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f11e6929443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83232c4374f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330909e7b47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3b1ad986d40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3a266bafd43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682fca8eb4f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01fbcdbc944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FAIRWAY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FAIRWAY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989 776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40 734 448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41 241 400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GRANHEIM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Joachim Granheim, Storhaugstien 32A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926 877 364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FAIRWAY HOLDING AS</a:t>
            </a:r>
          </a:p>
        </p:txBody>
      </p:sp>
    </p:spTree>
  </p:cSld>
  <p:clrMapOvr>
    <a:masterClrMapping xmlns:a="http://schemas.openxmlformats.org/drawingml/2006/main"/>
  </p:clrMapOvr>
</p:sld>
</file>