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bb8e9dc6f4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afce9dea9428b"/>
  </p:sldMasterIdLst>
  <p:sldIdLst>
    <p:sldId xmlns:r="http://schemas.openxmlformats.org/officeDocument/2006/relationships" id="256" r:id="R3ae89bdbc775433f"/>
    <p:sldId xmlns:r="http://schemas.openxmlformats.org/officeDocument/2006/relationships" id="257" r:id="R9f13e22aef5e4eaf"/>
    <p:sldId xmlns:r="http://schemas.openxmlformats.org/officeDocument/2006/relationships" id="258" r:id="Rf989afc2afec4920"/>
    <p:sldId xmlns:r="http://schemas.openxmlformats.org/officeDocument/2006/relationships" id="259" r:id="R1dd8bb6b9ede40fe"/>
    <p:sldId xmlns:r="http://schemas.openxmlformats.org/officeDocument/2006/relationships" id="260" r:id="Rc178340fdb004413"/>
    <p:sldId xmlns:r="http://schemas.openxmlformats.org/officeDocument/2006/relationships" id="261" r:id="R69dda33e0f49492f"/>
    <p:sldId xmlns:r="http://schemas.openxmlformats.org/officeDocument/2006/relationships" id="262" r:id="R0b951232224f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afce9dea9428b" /><Relationship Type="http://schemas.openxmlformats.org/officeDocument/2006/relationships/slide" Target="/ppt/slides/slide1.xml" Id="R3ae89bdbc775433f" /><Relationship Type="http://schemas.openxmlformats.org/officeDocument/2006/relationships/slide" Target="/ppt/slides/slide2.xml" Id="R9f13e22aef5e4eaf" /><Relationship Type="http://schemas.openxmlformats.org/officeDocument/2006/relationships/slide" Target="/ppt/slides/slide3.xml" Id="Rf989afc2afec4920" /><Relationship Type="http://schemas.openxmlformats.org/officeDocument/2006/relationships/slide" Target="/ppt/slides/slide4.xml" Id="R1dd8bb6b9ede40fe" /><Relationship Type="http://schemas.openxmlformats.org/officeDocument/2006/relationships/slide" Target="/ppt/slides/slide5.xml" Id="Rc178340fdb004413" /><Relationship Type="http://schemas.openxmlformats.org/officeDocument/2006/relationships/slide" Target="/ppt/slides/slide6.xml" Id="R69dda33e0f49492f" /><Relationship Type="http://schemas.openxmlformats.org/officeDocument/2006/relationships/slide" Target="/ppt/slides/slide7.xml" Id="R0b951232224f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340536fc6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3887e9d24393" /><Relationship Type="http://schemas.openxmlformats.org/officeDocument/2006/relationships/theme" Target="/ppt/slideMasters/theme/theme1.xml" Id="R559bd2cc7cc8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6b3887e9d2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70b00d0c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eecfcde35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04af69ff3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4bf0a0e0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c690d556b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bb41d72c0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999bad9f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SOLEIL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1 084 963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41 496 146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42 012 944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GRANHEIM-SÆTRE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Hofstadåsen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