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ed7c546c6448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0e6eb75b3c4cb7"/>
  </p:sldMasterIdLst>
  <p:sldIdLst>
    <p:sldId xmlns:r="http://schemas.openxmlformats.org/officeDocument/2006/relationships" id="256" r:id="R7aa785a4ba0747ef"/>
    <p:sldId xmlns:r="http://schemas.openxmlformats.org/officeDocument/2006/relationships" id="257" r:id="Rc91da4fb8aeb48f0"/>
    <p:sldId xmlns:r="http://schemas.openxmlformats.org/officeDocument/2006/relationships" id="258" r:id="Rbab715a6253f41ce"/>
    <p:sldId xmlns:r="http://schemas.openxmlformats.org/officeDocument/2006/relationships" id="259" r:id="R4f8ef7e2ff934445"/>
    <p:sldId xmlns:r="http://schemas.openxmlformats.org/officeDocument/2006/relationships" id="260" r:id="R9347489ee8e64a37"/>
    <p:sldId xmlns:r="http://schemas.openxmlformats.org/officeDocument/2006/relationships" id="261" r:id="Rf39eff5446654481"/>
    <p:sldId xmlns:r="http://schemas.openxmlformats.org/officeDocument/2006/relationships" id="262" r:id="R77d87caa2f5945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0e6eb75b3c4cb7" /><Relationship Type="http://schemas.openxmlformats.org/officeDocument/2006/relationships/slide" Target="/ppt/slides/slide1.xml" Id="R7aa785a4ba0747ef" /><Relationship Type="http://schemas.openxmlformats.org/officeDocument/2006/relationships/slide" Target="/ppt/slides/slide2.xml" Id="Rc91da4fb8aeb48f0" /><Relationship Type="http://schemas.openxmlformats.org/officeDocument/2006/relationships/slide" Target="/ppt/slides/slide3.xml" Id="Rbab715a6253f41ce" /><Relationship Type="http://schemas.openxmlformats.org/officeDocument/2006/relationships/slide" Target="/ppt/slides/slide4.xml" Id="R4f8ef7e2ff934445" /><Relationship Type="http://schemas.openxmlformats.org/officeDocument/2006/relationships/slide" Target="/ppt/slides/slide5.xml" Id="R9347489ee8e64a37" /><Relationship Type="http://schemas.openxmlformats.org/officeDocument/2006/relationships/slide" Target="/ppt/slides/slide6.xml" Id="Rf39eff5446654481" /><Relationship Type="http://schemas.openxmlformats.org/officeDocument/2006/relationships/slide" Target="/ppt/slides/slide7.xml" Id="R77d87caa2f5945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13a31bd6824d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4449662a141ef" /><Relationship Type="http://schemas.openxmlformats.org/officeDocument/2006/relationships/theme" Target="/ppt/slideMasters/theme/theme1.xml" Id="Rf3324a7b2d8b4b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24449662a141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7544135534e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84aae93e548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f3b14c02d45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24c130d6040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b160d66624b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577e0ef334a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aed265da146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MATS PETER VALDEMAR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Riisalleen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