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10545f111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75146cb6a6470b"/>
  </p:sldMasterIdLst>
  <p:sldIdLst>
    <p:sldId xmlns:r="http://schemas.openxmlformats.org/officeDocument/2006/relationships" id="256" r:id="R72c944d026fd481d"/>
    <p:sldId xmlns:r="http://schemas.openxmlformats.org/officeDocument/2006/relationships" id="257" r:id="Rb7c11f1b5fb14ec8"/>
    <p:sldId xmlns:r="http://schemas.openxmlformats.org/officeDocument/2006/relationships" id="258" r:id="Rdd22306817064a9e"/>
    <p:sldId xmlns:r="http://schemas.openxmlformats.org/officeDocument/2006/relationships" id="259" r:id="R2f13d51451004ccd"/>
    <p:sldId xmlns:r="http://schemas.openxmlformats.org/officeDocument/2006/relationships" id="260" r:id="Re26bcae6e35b4007"/>
    <p:sldId xmlns:r="http://schemas.openxmlformats.org/officeDocument/2006/relationships" id="261" r:id="R34ac9424fe764351"/>
    <p:sldId xmlns:r="http://schemas.openxmlformats.org/officeDocument/2006/relationships" id="262" r:id="Rca3974e8ba1f4a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5146cb6a6470b" /><Relationship Type="http://schemas.openxmlformats.org/officeDocument/2006/relationships/slide" Target="/ppt/slides/slide1.xml" Id="R72c944d026fd481d" /><Relationship Type="http://schemas.openxmlformats.org/officeDocument/2006/relationships/slide" Target="/ppt/slides/slide2.xml" Id="Rb7c11f1b5fb14ec8" /><Relationship Type="http://schemas.openxmlformats.org/officeDocument/2006/relationships/slide" Target="/ppt/slides/slide3.xml" Id="Rdd22306817064a9e" /><Relationship Type="http://schemas.openxmlformats.org/officeDocument/2006/relationships/slide" Target="/ppt/slides/slide4.xml" Id="R2f13d51451004ccd" /><Relationship Type="http://schemas.openxmlformats.org/officeDocument/2006/relationships/slide" Target="/ppt/slides/slide5.xml" Id="Re26bcae6e35b4007" /><Relationship Type="http://schemas.openxmlformats.org/officeDocument/2006/relationships/slide" Target="/ppt/slides/slide6.xml" Id="R34ac9424fe764351" /><Relationship Type="http://schemas.openxmlformats.org/officeDocument/2006/relationships/slide" Target="/ppt/slides/slide7.xml" Id="Rca3974e8ba1f4a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bcc035f2e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018af06984cea" /><Relationship Type="http://schemas.openxmlformats.org/officeDocument/2006/relationships/theme" Target="/ppt/slideMasters/theme/theme1.xml" Id="R111c323b7931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018af0698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9d0ebac38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d469b0b71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758717808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6d1366049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335afe79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83a142f9e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f74c1424f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JOACIM MOEN VOLLE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MOEN VOLLE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896 891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MOEN VOLLE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Skorgeneset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