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d4550b23642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cb25e3e82445a"/>
  </p:sldMasterIdLst>
  <p:sldIdLst>
    <p:sldId xmlns:r="http://schemas.openxmlformats.org/officeDocument/2006/relationships" id="256" r:id="Rcb0318ac474b4acd"/>
    <p:sldId xmlns:r="http://schemas.openxmlformats.org/officeDocument/2006/relationships" id="257" r:id="R9f08e29ad7b14c09"/>
    <p:sldId xmlns:r="http://schemas.openxmlformats.org/officeDocument/2006/relationships" id="258" r:id="R38ce128cfa8949e8"/>
    <p:sldId xmlns:r="http://schemas.openxmlformats.org/officeDocument/2006/relationships" id="259" r:id="Re17f1a2fae5246e1"/>
    <p:sldId xmlns:r="http://schemas.openxmlformats.org/officeDocument/2006/relationships" id="260" r:id="Re037d581c06b4a8f"/>
    <p:sldId xmlns:r="http://schemas.openxmlformats.org/officeDocument/2006/relationships" id="261" r:id="R341c0b7865954df3"/>
    <p:sldId xmlns:r="http://schemas.openxmlformats.org/officeDocument/2006/relationships" id="262" r:id="Re2f728fc02d941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cb25e3e82445a" /><Relationship Type="http://schemas.openxmlformats.org/officeDocument/2006/relationships/slide" Target="/ppt/slides/slide1.xml" Id="Rcb0318ac474b4acd" /><Relationship Type="http://schemas.openxmlformats.org/officeDocument/2006/relationships/slide" Target="/ppt/slides/slide2.xml" Id="R9f08e29ad7b14c09" /><Relationship Type="http://schemas.openxmlformats.org/officeDocument/2006/relationships/slide" Target="/ppt/slides/slide3.xml" Id="R38ce128cfa8949e8" /><Relationship Type="http://schemas.openxmlformats.org/officeDocument/2006/relationships/slide" Target="/ppt/slides/slide4.xml" Id="Re17f1a2fae5246e1" /><Relationship Type="http://schemas.openxmlformats.org/officeDocument/2006/relationships/slide" Target="/ppt/slides/slide5.xml" Id="Re037d581c06b4a8f" /><Relationship Type="http://schemas.openxmlformats.org/officeDocument/2006/relationships/slide" Target="/ppt/slides/slide6.xml" Id="R341c0b7865954df3" /><Relationship Type="http://schemas.openxmlformats.org/officeDocument/2006/relationships/slide" Target="/ppt/slides/slide7.xml" Id="Re2f728fc02d941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2ed0c004447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7e824648741d3" /><Relationship Type="http://schemas.openxmlformats.org/officeDocument/2006/relationships/theme" Target="/ppt/slideMasters/theme/theme1.xml" Id="Rb93002b3b630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7e824648741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43a750e2a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2de1faf73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63958ee1b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4c87d0060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a35c6ab854f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d3353d33842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5525aad1a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PEOPLE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PEOPLE CONSULTING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372 412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JOHNSEN-HAGLUND LINN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Markalleen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PEOPLE CONSULTING AS</a:t>
            </a:r>
          </a:p>
        </p:txBody>
      </p:sp>
    </p:spTree>
  </p:cSld>
  <p:clrMapOvr>
    <a:masterClrMapping xmlns:a="http://schemas.openxmlformats.org/drawingml/2006/main"/>
  </p:clrMapOvr>
</p:sld>
</file>