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024731f5cb4f6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336da8f4ef946ae"/>
  </p:sldMasterIdLst>
  <p:sldIdLst>
    <p:sldId xmlns:r="http://schemas.openxmlformats.org/officeDocument/2006/relationships" id="256" r:id="R6a3d760f975b4db3"/>
    <p:sldId xmlns:r="http://schemas.openxmlformats.org/officeDocument/2006/relationships" id="257" r:id="R2a1555a1c6834398"/>
    <p:sldId xmlns:r="http://schemas.openxmlformats.org/officeDocument/2006/relationships" id="258" r:id="R7542b34d9bff4729"/>
    <p:sldId xmlns:r="http://schemas.openxmlformats.org/officeDocument/2006/relationships" id="259" r:id="Rb935aa0f6aac4f3d"/>
    <p:sldId xmlns:r="http://schemas.openxmlformats.org/officeDocument/2006/relationships" id="260" r:id="R91ccb986a0ad4d96"/>
    <p:sldId xmlns:r="http://schemas.openxmlformats.org/officeDocument/2006/relationships" id="261" r:id="R6d46d31659c045cb"/>
    <p:sldId xmlns:r="http://schemas.openxmlformats.org/officeDocument/2006/relationships" id="262" r:id="Rd2fa5750401d43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336da8f4ef946ae" /><Relationship Type="http://schemas.openxmlformats.org/officeDocument/2006/relationships/slide" Target="/ppt/slides/slide1.xml" Id="R6a3d760f975b4db3" /><Relationship Type="http://schemas.openxmlformats.org/officeDocument/2006/relationships/slide" Target="/ppt/slides/slide2.xml" Id="R2a1555a1c6834398" /><Relationship Type="http://schemas.openxmlformats.org/officeDocument/2006/relationships/slide" Target="/ppt/slides/slide3.xml" Id="R7542b34d9bff4729" /><Relationship Type="http://schemas.openxmlformats.org/officeDocument/2006/relationships/slide" Target="/ppt/slides/slide4.xml" Id="Rb935aa0f6aac4f3d" /><Relationship Type="http://schemas.openxmlformats.org/officeDocument/2006/relationships/slide" Target="/ppt/slides/slide5.xml" Id="R91ccb986a0ad4d96" /><Relationship Type="http://schemas.openxmlformats.org/officeDocument/2006/relationships/slide" Target="/ppt/slides/slide6.xml" Id="R6d46d31659c045cb" /><Relationship Type="http://schemas.openxmlformats.org/officeDocument/2006/relationships/slide" Target="/ppt/slides/slide7.xml" Id="Rd2fa5750401d43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9b46a8b40549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91afc90794525" /><Relationship Type="http://schemas.openxmlformats.org/officeDocument/2006/relationships/theme" Target="/ppt/slideMasters/theme/theme1.xml" Id="Rd79087061fbb42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791afc907945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0d8dddb5df4d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bc12a6af8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6c8203c9945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1ee8f8b68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cbce8c9d2349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53ef445b64cf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1c7ea08564e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