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269d60034748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2794443a24450"/>
  </p:sldMasterIdLst>
  <p:sldIdLst>
    <p:sldId xmlns:r="http://schemas.openxmlformats.org/officeDocument/2006/relationships" id="256" r:id="R1e6beb7ad5474348"/>
    <p:sldId xmlns:r="http://schemas.openxmlformats.org/officeDocument/2006/relationships" id="257" r:id="Rcdc265ab6c3e41f0"/>
    <p:sldId xmlns:r="http://schemas.openxmlformats.org/officeDocument/2006/relationships" id="258" r:id="R5796bfc91a844041"/>
    <p:sldId xmlns:r="http://schemas.openxmlformats.org/officeDocument/2006/relationships" id="259" r:id="Re1466f4837724e69"/>
    <p:sldId xmlns:r="http://schemas.openxmlformats.org/officeDocument/2006/relationships" id="260" r:id="R334ce575de8c4691"/>
    <p:sldId xmlns:r="http://schemas.openxmlformats.org/officeDocument/2006/relationships" id="261" r:id="R0c88f94d5c404924"/>
    <p:sldId xmlns:r="http://schemas.openxmlformats.org/officeDocument/2006/relationships" id="262" r:id="R3f7ccdb1433b49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2794443a24450" /><Relationship Type="http://schemas.openxmlformats.org/officeDocument/2006/relationships/slide" Target="/ppt/slides/slide1.xml" Id="R1e6beb7ad5474348" /><Relationship Type="http://schemas.openxmlformats.org/officeDocument/2006/relationships/slide" Target="/ppt/slides/slide2.xml" Id="Rcdc265ab6c3e41f0" /><Relationship Type="http://schemas.openxmlformats.org/officeDocument/2006/relationships/slide" Target="/ppt/slides/slide3.xml" Id="R5796bfc91a844041" /><Relationship Type="http://schemas.openxmlformats.org/officeDocument/2006/relationships/slide" Target="/ppt/slides/slide4.xml" Id="Re1466f4837724e69" /><Relationship Type="http://schemas.openxmlformats.org/officeDocument/2006/relationships/slide" Target="/ppt/slides/slide5.xml" Id="R334ce575de8c4691" /><Relationship Type="http://schemas.openxmlformats.org/officeDocument/2006/relationships/slide" Target="/ppt/slides/slide6.xml" Id="R0c88f94d5c404924" /><Relationship Type="http://schemas.openxmlformats.org/officeDocument/2006/relationships/slide" Target="/ppt/slides/slide7.xml" Id="R3f7ccdb1433b49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0389f5ecc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e578ab9674d72" /><Relationship Type="http://schemas.openxmlformats.org/officeDocument/2006/relationships/theme" Target="/ppt/slideMasters/theme/theme1.xml" Id="Ra4c398ce19ac44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be578ab9674d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af009456749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ba08a69247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3fb02955444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616222672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e243399884c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b652619da46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8ee87d1c341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ICECREAM EXTREME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ICECREAM EXTREME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3 860 870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LYNGEDAL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ICECREAM EXTREME AS</a:t>
            </a:r>
          </a:p>
        </p:txBody>
      </p:sp>
    </p:spTree>
  </p:cSld>
  <p:clrMapOvr>
    <a:masterClrMapping xmlns:a="http://schemas.openxmlformats.org/drawingml/2006/main"/>
  </p:clrMapOvr>
</p:sld>
</file>