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1ab01666f44b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fb5b648b544da8"/>
  </p:sldMasterIdLst>
  <p:sldIdLst>
    <p:sldId xmlns:r="http://schemas.openxmlformats.org/officeDocument/2006/relationships" id="256" r:id="Ra4c541565a584d28"/>
    <p:sldId xmlns:r="http://schemas.openxmlformats.org/officeDocument/2006/relationships" id="257" r:id="Rf4f9bb2eb1c54be0"/>
    <p:sldId xmlns:r="http://schemas.openxmlformats.org/officeDocument/2006/relationships" id="258" r:id="R1db82cbbf3604cdf"/>
    <p:sldId xmlns:r="http://schemas.openxmlformats.org/officeDocument/2006/relationships" id="259" r:id="Rbc9268844d8441e0"/>
    <p:sldId xmlns:r="http://schemas.openxmlformats.org/officeDocument/2006/relationships" id="260" r:id="R4f514e108e9348e9"/>
    <p:sldId xmlns:r="http://schemas.openxmlformats.org/officeDocument/2006/relationships" id="261" r:id="Rd99809d4be784235"/>
    <p:sldId xmlns:r="http://schemas.openxmlformats.org/officeDocument/2006/relationships" id="262" r:id="Rd79b02113d3146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fb5b648b544da8" /><Relationship Type="http://schemas.openxmlformats.org/officeDocument/2006/relationships/slide" Target="/ppt/slides/slide1.xml" Id="Ra4c541565a584d28" /><Relationship Type="http://schemas.openxmlformats.org/officeDocument/2006/relationships/slide" Target="/ppt/slides/slide2.xml" Id="Rf4f9bb2eb1c54be0" /><Relationship Type="http://schemas.openxmlformats.org/officeDocument/2006/relationships/slide" Target="/ppt/slides/slide3.xml" Id="R1db82cbbf3604cdf" /><Relationship Type="http://schemas.openxmlformats.org/officeDocument/2006/relationships/slide" Target="/ppt/slides/slide4.xml" Id="Rbc9268844d8441e0" /><Relationship Type="http://schemas.openxmlformats.org/officeDocument/2006/relationships/slide" Target="/ppt/slides/slide5.xml" Id="R4f514e108e9348e9" /><Relationship Type="http://schemas.openxmlformats.org/officeDocument/2006/relationships/slide" Target="/ppt/slides/slide6.xml" Id="Rd99809d4be784235" /><Relationship Type="http://schemas.openxmlformats.org/officeDocument/2006/relationships/slide" Target="/ppt/slides/slide7.xml" Id="Rd79b02113d3146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ee3f66f65548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2d940194354f7f" /><Relationship Type="http://schemas.openxmlformats.org/officeDocument/2006/relationships/theme" Target="/ppt/slideMasters/theme/theme1.xml" Id="Rc184c71edff54d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2d940194354f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13adcfba894a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b6fab17cf941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30dbebab6c49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d6ca4eab2642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83112b8e6447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770e7d828140b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0ae90a452947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BERNT DAHL BYGGTJENESTER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BERNT DAHL BYGGTJENESTER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 DAHL BYGGTJENESTER AS ble etablert [år] og holder til i Spillum.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BERNT DAHL BYGGTJENESTER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BERNT DAHL BYGGTJENESTER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BERNT DAHL BYGGTJENESTER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9 383 479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667 365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575 847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2 336 111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4 476 295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BERNT DAHL BYGGTJENESTER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 DAHL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BERNT DAHL BYGGTJENESTER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Kaskøvegen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7820 Spillum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926 820 826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BERNT DAHL BYGGTJENESTER AS</a:t>
            </a:r>
          </a:p>
        </p:txBody>
      </p:sp>
    </p:spTree>
  </p:cSld>
  <p:clrMapOvr>
    <a:masterClrMapping xmlns:a="http://schemas.openxmlformats.org/drawingml/2006/main"/>
  </p:clrMapOvr>
</p:sld>
</file>