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9ad3c42de24ff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c7aa5c18bb4db3"/>
  </p:sldMasterIdLst>
  <p:sldIdLst>
    <p:sldId xmlns:r="http://schemas.openxmlformats.org/officeDocument/2006/relationships" id="256" r:id="R5ead7789f63f48ee"/>
    <p:sldId xmlns:r="http://schemas.openxmlformats.org/officeDocument/2006/relationships" id="257" r:id="R8b0a058537954618"/>
    <p:sldId xmlns:r="http://schemas.openxmlformats.org/officeDocument/2006/relationships" id="258" r:id="R2a152d82e13b483f"/>
    <p:sldId xmlns:r="http://schemas.openxmlformats.org/officeDocument/2006/relationships" id="259" r:id="R5ca05554c816421c"/>
    <p:sldId xmlns:r="http://schemas.openxmlformats.org/officeDocument/2006/relationships" id="260" r:id="Raa884cb1986e4322"/>
    <p:sldId xmlns:r="http://schemas.openxmlformats.org/officeDocument/2006/relationships" id="261" r:id="Rbec4ab4ec8e742e1"/>
    <p:sldId xmlns:r="http://schemas.openxmlformats.org/officeDocument/2006/relationships" id="262" r:id="R9c613c8ebfac4d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c7aa5c18bb4db3" /><Relationship Type="http://schemas.openxmlformats.org/officeDocument/2006/relationships/slide" Target="/ppt/slides/slide1.xml" Id="R5ead7789f63f48ee" /><Relationship Type="http://schemas.openxmlformats.org/officeDocument/2006/relationships/slide" Target="/ppt/slides/slide2.xml" Id="R8b0a058537954618" /><Relationship Type="http://schemas.openxmlformats.org/officeDocument/2006/relationships/slide" Target="/ppt/slides/slide3.xml" Id="R2a152d82e13b483f" /><Relationship Type="http://schemas.openxmlformats.org/officeDocument/2006/relationships/slide" Target="/ppt/slides/slide4.xml" Id="R5ca05554c816421c" /><Relationship Type="http://schemas.openxmlformats.org/officeDocument/2006/relationships/slide" Target="/ppt/slides/slide5.xml" Id="Raa884cb1986e4322" /><Relationship Type="http://schemas.openxmlformats.org/officeDocument/2006/relationships/slide" Target="/ppt/slides/slide6.xml" Id="Rbec4ab4ec8e742e1" /><Relationship Type="http://schemas.openxmlformats.org/officeDocument/2006/relationships/slide" Target="/ppt/slides/slide7.xml" Id="R9c613c8ebfac4d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4a2fb352314a0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ea11ae52464125" /><Relationship Type="http://schemas.openxmlformats.org/officeDocument/2006/relationships/theme" Target="/ppt/slideMasters/theme/theme1.xml" Id="R15b9d6419653489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ea11ae5246412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7a9b51fd0244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abb131baec46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57207c128e44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f6d0fec72d4e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78297d3b784d4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9e28c05c414e5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978fbc56ec44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GRUNNARBEID ENTREPRENØR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GRUNNARBEID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GRUNNARBEID ENTREPRENØR AS ble etablert [år] og holder til i Ranheim.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GRUNNARBEID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GRUNNARBEID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GRUNNARBEID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75 091 463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−1 873 715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−1 305 702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10 902 102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27 427 459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GRUNNARBEID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SINGSTAD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GRUNNARBEID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Peder Myhres veg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7055 Ranheim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926 819 240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GRUNNARBEID ENTREPRENØR AS</a:t>
            </a:r>
          </a:p>
        </p:txBody>
      </p:sp>
    </p:spTree>
  </p:cSld>
  <p:clrMapOvr>
    <a:masterClrMapping xmlns:a="http://schemas.openxmlformats.org/drawingml/2006/main"/>
  </p:clrMapOvr>
</p:sld>
</file>