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365ec6a7ba4f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99cfa76876493d"/>
  </p:sldMasterIdLst>
  <p:sldIdLst>
    <p:sldId xmlns:r="http://schemas.openxmlformats.org/officeDocument/2006/relationships" id="256" r:id="Re0d3ba697afb466a"/>
    <p:sldId xmlns:r="http://schemas.openxmlformats.org/officeDocument/2006/relationships" id="257" r:id="Re119b9ab99cf45ca"/>
    <p:sldId xmlns:r="http://schemas.openxmlformats.org/officeDocument/2006/relationships" id="258" r:id="R823fc1670e984d5c"/>
    <p:sldId xmlns:r="http://schemas.openxmlformats.org/officeDocument/2006/relationships" id="259" r:id="R29b4d188f0654662"/>
    <p:sldId xmlns:r="http://schemas.openxmlformats.org/officeDocument/2006/relationships" id="260" r:id="R0065e1ef1f444d3d"/>
    <p:sldId xmlns:r="http://schemas.openxmlformats.org/officeDocument/2006/relationships" id="261" r:id="R459c17feef62446c"/>
    <p:sldId xmlns:r="http://schemas.openxmlformats.org/officeDocument/2006/relationships" id="262" r:id="Rec4dca301c1644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99cfa76876493d" /><Relationship Type="http://schemas.openxmlformats.org/officeDocument/2006/relationships/slide" Target="/ppt/slides/slide1.xml" Id="Re0d3ba697afb466a" /><Relationship Type="http://schemas.openxmlformats.org/officeDocument/2006/relationships/slide" Target="/ppt/slides/slide2.xml" Id="Re119b9ab99cf45ca" /><Relationship Type="http://schemas.openxmlformats.org/officeDocument/2006/relationships/slide" Target="/ppt/slides/slide3.xml" Id="R823fc1670e984d5c" /><Relationship Type="http://schemas.openxmlformats.org/officeDocument/2006/relationships/slide" Target="/ppt/slides/slide4.xml" Id="R29b4d188f0654662" /><Relationship Type="http://schemas.openxmlformats.org/officeDocument/2006/relationships/slide" Target="/ppt/slides/slide5.xml" Id="R0065e1ef1f444d3d" /><Relationship Type="http://schemas.openxmlformats.org/officeDocument/2006/relationships/slide" Target="/ppt/slides/slide6.xml" Id="R459c17feef62446c" /><Relationship Type="http://schemas.openxmlformats.org/officeDocument/2006/relationships/slide" Target="/ppt/slides/slide7.xml" Id="Rec4dca301c1644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44bd24c40d45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f66a6df9e3485c" /><Relationship Type="http://schemas.openxmlformats.org/officeDocument/2006/relationships/theme" Target="/ppt/slideMasters/theme/theme1.xml" Id="R901e6803e5d548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f66a6df9e348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62e9f53e4a44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8d1e6526d48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38941167204a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51214ad69844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bfa1065c141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03f4ca473149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cede2136df4f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BLITZSCHNELL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BLITZSCHNELL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BLITZSCHNELL CAPITAL AS ble etablert [år] og holder til i Fjerdingby.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BLITZSCHNELL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BLITZSCHNELL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BLITZSCHNELL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248 656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642 514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BLITZSCHNELL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TINUS ASAK HAUGLAND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BLITZSCHNELL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Aamodthellinga 2E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2008 Fjerdingby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926 817 000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BLITZSCHNELL CAPITAL AS</a:t>
            </a:r>
          </a:p>
        </p:txBody>
      </p:sp>
    </p:spTree>
  </p:cSld>
  <p:clrMapOvr>
    <a:masterClrMapping xmlns:a="http://schemas.openxmlformats.org/drawingml/2006/main"/>
  </p:clrMapOvr>
</p:sld>
</file>