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f2a58451d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c3bc6a2f44313"/>
  </p:sldMasterIdLst>
  <p:sldIdLst>
    <p:sldId xmlns:r="http://schemas.openxmlformats.org/officeDocument/2006/relationships" id="256" r:id="R8b4ce84377494c4f"/>
    <p:sldId xmlns:r="http://schemas.openxmlformats.org/officeDocument/2006/relationships" id="257" r:id="Re6a4733d36234668"/>
    <p:sldId xmlns:r="http://schemas.openxmlformats.org/officeDocument/2006/relationships" id="258" r:id="Rcfe75c51b96944f0"/>
    <p:sldId xmlns:r="http://schemas.openxmlformats.org/officeDocument/2006/relationships" id="259" r:id="R8f7666c770174241"/>
    <p:sldId xmlns:r="http://schemas.openxmlformats.org/officeDocument/2006/relationships" id="260" r:id="R17c11bed9ff140a0"/>
    <p:sldId xmlns:r="http://schemas.openxmlformats.org/officeDocument/2006/relationships" id="261" r:id="R6fdd2eed2bab430b"/>
    <p:sldId xmlns:r="http://schemas.openxmlformats.org/officeDocument/2006/relationships" id="262" r:id="R1ba36f67b4ba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c3bc6a2f44313" /><Relationship Type="http://schemas.openxmlformats.org/officeDocument/2006/relationships/slide" Target="/ppt/slides/slide1.xml" Id="R8b4ce84377494c4f" /><Relationship Type="http://schemas.openxmlformats.org/officeDocument/2006/relationships/slide" Target="/ppt/slides/slide2.xml" Id="Re6a4733d36234668" /><Relationship Type="http://schemas.openxmlformats.org/officeDocument/2006/relationships/slide" Target="/ppt/slides/slide3.xml" Id="Rcfe75c51b96944f0" /><Relationship Type="http://schemas.openxmlformats.org/officeDocument/2006/relationships/slide" Target="/ppt/slides/slide4.xml" Id="R8f7666c770174241" /><Relationship Type="http://schemas.openxmlformats.org/officeDocument/2006/relationships/slide" Target="/ppt/slides/slide5.xml" Id="R17c11bed9ff140a0" /><Relationship Type="http://schemas.openxmlformats.org/officeDocument/2006/relationships/slide" Target="/ppt/slides/slide6.xml" Id="R6fdd2eed2bab430b" /><Relationship Type="http://schemas.openxmlformats.org/officeDocument/2006/relationships/slide" Target="/ppt/slides/slide7.xml" Id="R1ba36f67b4ba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365efa960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6c86e0ed4a41" /><Relationship Type="http://schemas.openxmlformats.org/officeDocument/2006/relationships/theme" Target="/ppt/slideMasters/theme/theme1.xml" Id="Rf3dc67df437f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b6c86e0ed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45de8518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be64b233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3600ad31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b37b7332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48f14f16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7ec53bbd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2901ad64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ASLE VÅGE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