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bfca94754347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8ef2a0f1f340be"/>
  </p:sldMasterIdLst>
  <p:sldIdLst>
    <p:sldId xmlns:r="http://schemas.openxmlformats.org/officeDocument/2006/relationships" id="256" r:id="R1dd064f37a4c4a03"/>
    <p:sldId xmlns:r="http://schemas.openxmlformats.org/officeDocument/2006/relationships" id="257" r:id="R3df406e186af4613"/>
    <p:sldId xmlns:r="http://schemas.openxmlformats.org/officeDocument/2006/relationships" id="258" r:id="R5425d63223e24937"/>
    <p:sldId xmlns:r="http://schemas.openxmlformats.org/officeDocument/2006/relationships" id="259" r:id="Re9325679340443fc"/>
    <p:sldId xmlns:r="http://schemas.openxmlformats.org/officeDocument/2006/relationships" id="260" r:id="R57ee2129422549fd"/>
    <p:sldId xmlns:r="http://schemas.openxmlformats.org/officeDocument/2006/relationships" id="261" r:id="Rd74ee8ed32a5455f"/>
    <p:sldId xmlns:r="http://schemas.openxmlformats.org/officeDocument/2006/relationships" id="262" r:id="R4af76ad356fe48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ef2a0f1f340be" /><Relationship Type="http://schemas.openxmlformats.org/officeDocument/2006/relationships/slide" Target="/ppt/slides/slide1.xml" Id="R1dd064f37a4c4a03" /><Relationship Type="http://schemas.openxmlformats.org/officeDocument/2006/relationships/slide" Target="/ppt/slides/slide2.xml" Id="R3df406e186af4613" /><Relationship Type="http://schemas.openxmlformats.org/officeDocument/2006/relationships/slide" Target="/ppt/slides/slide3.xml" Id="R5425d63223e24937" /><Relationship Type="http://schemas.openxmlformats.org/officeDocument/2006/relationships/slide" Target="/ppt/slides/slide4.xml" Id="Re9325679340443fc" /><Relationship Type="http://schemas.openxmlformats.org/officeDocument/2006/relationships/slide" Target="/ppt/slides/slide5.xml" Id="R57ee2129422549fd" /><Relationship Type="http://schemas.openxmlformats.org/officeDocument/2006/relationships/slide" Target="/ppt/slides/slide6.xml" Id="Rd74ee8ed32a5455f" /><Relationship Type="http://schemas.openxmlformats.org/officeDocument/2006/relationships/slide" Target="/ppt/slides/slide7.xml" Id="R4af76ad356fe48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808ad9c2145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23d7bc5b443f3" /><Relationship Type="http://schemas.openxmlformats.org/officeDocument/2006/relationships/theme" Target="/ppt/slideMasters/theme/theme1.xml" Id="Re1ef708a69cb42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23d7bc5b443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2962ac516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c16e7aa7241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742052e3341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5547a9070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be2cfd5e741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6a231e82342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3aad9947448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SIDSEL BEATE ISTAD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Sidsel Istad Gjerde, Austteigane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