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5b079f9a7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0ed8b21dc4bdc"/>
  </p:sldMasterIdLst>
  <p:sldIdLst>
    <p:sldId xmlns:r="http://schemas.openxmlformats.org/officeDocument/2006/relationships" id="256" r:id="R095247bfdbb54d77"/>
    <p:sldId xmlns:r="http://schemas.openxmlformats.org/officeDocument/2006/relationships" id="257" r:id="R4b53b308e8944e11"/>
    <p:sldId xmlns:r="http://schemas.openxmlformats.org/officeDocument/2006/relationships" id="258" r:id="Ra29107cb6a0b4382"/>
    <p:sldId xmlns:r="http://schemas.openxmlformats.org/officeDocument/2006/relationships" id="259" r:id="R2c5e6f61f77c4253"/>
    <p:sldId xmlns:r="http://schemas.openxmlformats.org/officeDocument/2006/relationships" id="260" r:id="R6f009c117a3f479f"/>
    <p:sldId xmlns:r="http://schemas.openxmlformats.org/officeDocument/2006/relationships" id="261" r:id="R5a6464ea5a51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0ed8b21dc4bdc" /><Relationship Type="http://schemas.openxmlformats.org/officeDocument/2006/relationships/slide" Target="/ppt/slides/slide1.xml" Id="R095247bfdbb54d77" /><Relationship Type="http://schemas.openxmlformats.org/officeDocument/2006/relationships/slide" Target="/ppt/slides/slide2.xml" Id="R4b53b308e8944e11" /><Relationship Type="http://schemas.openxmlformats.org/officeDocument/2006/relationships/slide" Target="/ppt/slides/slide3.xml" Id="Ra29107cb6a0b4382" /><Relationship Type="http://schemas.openxmlformats.org/officeDocument/2006/relationships/slide" Target="/ppt/slides/slide4.xml" Id="R2c5e6f61f77c4253" /><Relationship Type="http://schemas.openxmlformats.org/officeDocument/2006/relationships/slide" Target="/ppt/slides/slide5.xml" Id="R6f009c117a3f479f" /><Relationship Type="http://schemas.openxmlformats.org/officeDocument/2006/relationships/slide" Target="/ppt/slides/slide6.xml" Id="R5a6464ea5a51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1eb54fdac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1bfee68f4e0d" /><Relationship Type="http://schemas.openxmlformats.org/officeDocument/2006/relationships/theme" Target="/ppt/slideMasters/theme/theme1.xml" Id="R4baea666fb7e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61bfee68f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59d52fcd5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81f1e132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cbc23cac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85f4f76b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38fa7c6f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04646d00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