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deecf5d32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0639c64d647bc"/>
  </p:sldMasterIdLst>
  <p:sldIdLst>
    <p:sldId xmlns:r="http://schemas.openxmlformats.org/officeDocument/2006/relationships" id="256" r:id="Rf60f00601cc94eb7"/>
    <p:sldId xmlns:r="http://schemas.openxmlformats.org/officeDocument/2006/relationships" id="257" r:id="R5933f4e12c04427a"/>
    <p:sldId xmlns:r="http://schemas.openxmlformats.org/officeDocument/2006/relationships" id="258" r:id="R40e60683fc8c44c9"/>
    <p:sldId xmlns:r="http://schemas.openxmlformats.org/officeDocument/2006/relationships" id="259" r:id="R0cbd69092c704255"/>
    <p:sldId xmlns:r="http://schemas.openxmlformats.org/officeDocument/2006/relationships" id="260" r:id="R9e46c9a8323240de"/>
    <p:sldId xmlns:r="http://schemas.openxmlformats.org/officeDocument/2006/relationships" id="261" r:id="R487d46e6a8484541"/>
    <p:sldId xmlns:r="http://schemas.openxmlformats.org/officeDocument/2006/relationships" id="262" r:id="R4693d20491b9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0639c64d647bc" /><Relationship Type="http://schemas.openxmlformats.org/officeDocument/2006/relationships/slide" Target="/ppt/slides/slide1.xml" Id="Rf60f00601cc94eb7" /><Relationship Type="http://schemas.openxmlformats.org/officeDocument/2006/relationships/slide" Target="/ppt/slides/slide2.xml" Id="R5933f4e12c04427a" /><Relationship Type="http://schemas.openxmlformats.org/officeDocument/2006/relationships/slide" Target="/ppt/slides/slide3.xml" Id="R40e60683fc8c44c9" /><Relationship Type="http://schemas.openxmlformats.org/officeDocument/2006/relationships/slide" Target="/ppt/slides/slide4.xml" Id="R0cbd69092c704255" /><Relationship Type="http://schemas.openxmlformats.org/officeDocument/2006/relationships/slide" Target="/ppt/slides/slide5.xml" Id="R9e46c9a8323240de" /><Relationship Type="http://schemas.openxmlformats.org/officeDocument/2006/relationships/slide" Target="/ppt/slides/slide6.xml" Id="R487d46e6a8484541" /><Relationship Type="http://schemas.openxmlformats.org/officeDocument/2006/relationships/slide" Target="/ppt/slides/slide7.xml" Id="R4693d20491b9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2d9a9ef79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6ed9988545d1" /><Relationship Type="http://schemas.openxmlformats.org/officeDocument/2006/relationships/theme" Target="/ppt/slideMasters/theme/theme1.xml" Id="R1dae1ec93e91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e6ed99885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2f52c6e8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3fbf90ed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9eb409c34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16711e87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7ab96d25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cd7edbc8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9b7be57c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