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492222ad5449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ec0cce709d4bd1"/>
  </p:sldMasterIdLst>
  <p:sldIdLst>
    <p:sldId xmlns:r="http://schemas.openxmlformats.org/officeDocument/2006/relationships" id="256" r:id="Rca4175970b964a00"/>
    <p:sldId xmlns:r="http://schemas.openxmlformats.org/officeDocument/2006/relationships" id="257" r:id="R097ad5c23f2a4ea5"/>
    <p:sldId xmlns:r="http://schemas.openxmlformats.org/officeDocument/2006/relationships" id="258" r:id="R6ec1d83085b748a4"/>
    <p:sldId xmlns:r="http://schemas.openxmlformats.org/officeDocument/2006/relationships" id="259" r:id="R8ac66c4c3c82491b"/>
    <p:sldId xmlns:r="http://schemas.openxmlformats.org/officeDocument/2006/relationships" id="260" r:id="Rd34e71a4406e43c0"/>
    <p:sldId xmlns:r="http://schemas.openxmlformats.org/officeDocument/2006/relationships" id="261" r:id="R566e1228790645d5"/>
    <p:sldId xmlns:r="http://schemas.openxmlformats.org/officeDocument/2006/relationships" id="262" r:id="R164b6e16389445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ec0cce709d4bd1" /><Relationship Type="http://schemas.openxmlformats.org/officeDocument/2006/relationships/slide" Target="/ppt/slides/slide1.xml" Id="Rca4175970b964a00" /><Relationship Type="http://schemas.openxmlformats.org/officeDocument/2006/relationships/slide" Target="/ppt/slides/slide2.xml" Id="R097ad5c23f2a4ea5" /><Relationship Type="http://schemas.openxmlformats.org/officeDocument/2006/relationships/slide" Target="/ppt/slides/slide3.xml" Id="R6ec1d83085b748a4" /><Relationship Type="http://schemas.openxmlformats.org/officeDocument/2006/relationships/slide" Target="/ppt/slides/slide4.xml" Id="R8ac66c4c3c82491b" /><Relationship Type="http://schemas.openxmlformats.org/officeDocument/2006/relationships/slide" Target="/ppt/slides/slide5.xml" Id="Rd34e71a4406e43c0" /><Relationship Type="http://schemas.openxmlformats.org/officeDocument/2006/relationships/slide" Target="/ppt/slides/slide6.xml" Id="R566e1228790645d5" /><Relationship Type="http://schemas.openxmlformats.org/officeDocument/2006/relationships/slide" Target="/ppt/slides/slide7.xml" Id="R164b6e16389445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65a4a6f39c4b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0a0a8bdb54606" /><Relationship Type="http://schemas.openxmlformats.org/officeDocument/2006/relationships/theme" Target="/ppt/slideMasters/theme/theme1.xml" Id="R8c94b772bc4044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80a0a8bdb546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8dc31ff074d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b1eebcf2b4a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3bcfe5dc54e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d1e573f37743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304cc09e143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293f639fd40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de0ca75a343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ACCOUNT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ACCOUNT GROUP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34 896 865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2 103 233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2 040 548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6 197 665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13 095 131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BETTER ADVICE GROUP AS  –  85,3 %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BOLSØNES INVEST AS  –  11,0 %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DEGERBY AS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LEVE INVEST AS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FRICON AS  –  0,8 %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Kunnskapsparken, Loe bruk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3300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926 732 072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 GROUP AS</a:t>
            </a:r>
          </a:p>
        </p:txBody>
      </p:sp>
    </p:spTree>
  </p:cSld>
  <p:clrMapOvr>
    <a:masterClrMapping xmlns:a="http://schemas.openxmlformats.org/drawingml/2006/main"/>
  </p:clrMapOvr>
</p:sld>
</file>