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b4f7f3d6842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7fbacc4ef64c8b"/>
  </p:sldMasterIdLst>
  <p:sldIdLst>
    <p:sldId xmlns:r="http://schemas.openxmlformats.org/officeDocument/2006/relationships" id="256" r:id="Rd16a7adf8b994a5a"/>
    <p:sldId xmlns:r="http://schemas.openxmlformats.org/officeDocument/2006/relationships" id="257" r:id="R086ff528d2084f86"/>
    <p:sldId xmlns:r="http://schemas.openxmlformats.org/officeDocument/2006/relationships" id="258" r:id="Ra6cd4472b20d44f1"/>
    <p:sldId xmlns:r="http://schemas.openxmlformats.org/officeDocument/2006/relationships" id="259" r:id="Rd5fec7a9ca714d70"/>
    <p:sldId xmlns:r="http://schemas.openxmlformats.org/officeDocument/2006/relationships" id="260" r:id="R25a61d19ffda42e4"/>
    <p:sldId xmlns:r="http://schemas.openxmlformats.org/officeDocument/2006/relationships" id="261" r:id="R2a1278d883c34635"/>
    <p:sldId xmlns:r="http://schemas.openxmlformats.org/officeDocument/2006/relationships" id="262" r:id="Rb2afd585dadf4f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7fbacc4ef64c8b" /><Relationship Type="http://schemas.openxmlformats.org/officeDocument/2006/relationships/slide" Target="/ppt/slides/slide1.xml" Id="Rd16a7adf8b994a5a" /><Relationship Type="http://schemas.openxmlformats.org/officeDocument/2006/relationships/slide" Target="/ppt/slides/slide2.xml" Id="R086ff528d2084f86" /><Relationship Type="http://schemas.openxmlformats.org/officeDocument/2006/relationships/slide" Target="/ppt/slides/slide3.xml" Id="Ra6cd4472b20d44f1" /><Relationship Type="http://schemas.openxmlformats.org/officeDocument/2006/relationships/slide" Target="/ppt/slides/slide4.xml" Id="Rd5fec7a9ca714d70" /><Relationship Type="http://schemas.openxmlformats.org/officeDocument/2006/relationships/slide" Target="/ppt/slides/slide5.xml" Id="R25a61d19ffda42e4" /><Relationship Type="http://schemas.openxmlformats.org/officeDocument/2006/relationships/slide" Target="/ppt/slides/slide6.xml" Id="R2a1278d883c34635" /><Relationship Type="http://schemas.openxmlformats.org/officeDocument/2006/relationships/slide" Target="/ppt/slides/slide7.xml" Id="Rb2afd585dadf4f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21dddbe9b4e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fa5f243af49b1" /><Relationship Type="http://schemas.openxmlformats.org/officeDocument/2006/relationships/theme" Target="/ppt/slideMasters/theme/theme1.xml" Id="R1d7a028658054b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afa5f243af49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5a54cffac44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61a6b9f9f47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cc8433f4540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4498d6d594a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cbf07f69945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d4e7f49c047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735370a2146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 WEIDER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WEIDER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 WEIDER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WEIDER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WEIDER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WEIDER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1 354 899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1 354 899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WEIDER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BENDIK JOHAN WEIDER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WEIDER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Marikove Industrier AS, 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926 675 834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WEIDER INVEST AS</a:t>
            </a:r>
          </a:p>
        </p:txBody>
      </p:sp>
    </p:spTree>
  </p:cSld>
  <p:clrMapOvr>
    <a:masterClrMapping xmlns:a="http://schemas.openxmlformats.org/drawingml/2006/main"/>
  </p:clrMapOvr>
</p:sld>
</file>