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7541512dee49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d1a9ab2aca4d8b"/>
  </p:sldMasterIdLst>
  <p:sldIdLst>
    <p:sldId xmlns:r="http://schemas.openxmlformats.org/officeDocument/2006/relationships" id="256" r:id="R972a92a4e4a44cd0"/>
    <p:sldId xmlns:r="http://schemas.openxmlformats.org/officeDocument/2006/relationships" id="257" r:id="R7ee156dc2a6c41c2"/>
    <p:sldId xmlns:r="http://schemas.openxmlformats.org/officeDocument/2006/relationships" id="258" r:id="Rcee11bbc587f4ed1"/>
    <p:sldId xmlns:r="http://schemas.openxmlformats.org/officeDocument/2006/relationships" id="259" r:id="R169ec0a93f984ba5"/>
    <p:sldId xmlns:r="http://schemas.openxmlformats.org/officeDocument/2006/relationships" id="260" r:id="R30547c6fb5fb4ea5"/>
    <p:sldId xmlns:r="http://schemas.openxmlformats.org/officeDocument/2006/relationships" id="261" r:id="R141c3095adbb4b81"/>
    <p:sldId xmlns:r="http://schemas.openxmlformats.org/officeDocument/2006/relationships" id="262" r:id="Rd748a08d89044c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d1a9ab2aca4d8b" /><Relationship Type="http://schemas.openxmlformats.org/officeDocument/2006/relationships/slide" Target="/ppt/slides/slide1.xml" Id="R972a92a4e4a44cd0" /><Relationship Type="http://schemas.openxmlformats.org/officeDocument/2006/relationships/slide" Target="/ppt/slides/slide2.xml" Id="R7ee156dc2a6c41c2" /><Relationship Type="http://schemas.openxmlformats.org/officeDocument/2006/relationships/slide" Target="/ppt/slides/slide3.xml" Id="Rcee11bbc587f4ed1" /><Relationship Type="http://schemas.openxmlformats.org/officeDocument/2006/relationships/slide" Target="/ppt/slides/slide4.xml" Id="R169ec0a93f984ba5" /><Relationship Type="http://schemas.openxmlformats.org/officeDocument/2006/relationships/slide" Target="/ppt/slides/slide5.xml" Id="R30547c6fb5fb4ea5" /><Relationship Type="http://schemas.openxmlformats.org/officeDocument/2006/relationships/slide" Target="/ppt/slides/slide6.xml" Id="R141c3095adbb4b81" /><Relationship Type="http://schemas.openxmlformats.org/officeDocument/2006/relationships/slide" Target="/ppt/slides/slide7.xml" Id="Rd748a08d89044c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7dba1a22af4c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c660c4d9d4f4f" /><Relationship Type="http://schemas.openxmlformats.org/officeDocument/2006/relationships/theme" Target="/ppt/slideMasters/theme/theme1.xml" Id="R41c0833b1a7941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cc660c4d9d4f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b970e7b3148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7e7b03e8549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0d92349844e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3536c275046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0a68b29204e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f23bbe08948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c6018d04d4c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RESPIRARE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RESPIRARE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−2 698 145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2 077 180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2 993 875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5 958 986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GROWAI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LKS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HMK KAPITAL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STIANSTI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HALU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 Nordland, Johan Øydegards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926 675 214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AS</a:t>
            </a:r>
          </a:p>
        </p:txBody>
      </p:sp>
    </p:spTree>
  </p:cSld>
  <p:clrMapOvr>
    <a:masterClrMapping xmlns:a="http://schemas.openxmlformats.org/drawingml/2006/main"/>
  </p:clrMapOvr>
</p:sld>
</file>