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b41edeae234a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cf6f7827df4c0d"/>
  </p:sldMasterIdLst>
  <p:sldIdLst>
    <p:sldId xmlns:r="http://schemas.openxmlformats.org/officeDocument/2006/relationships" id="256" r:id="Rc7e36d4621e44c17"/>
    <p:sldId xmlns:r="http://schemas.openxmlformats.org/officeDocument/2006/relationships" id="257" r:id="R3c0007226ece4013"/>
    <p:sldId xmlns:r="http://schemas.openxmlformats.org/officeDocument/2006/relationships" id="258" r:id="R6401465da3b24de7"/>
    <p:sldId xmlns:r="http://schemas.openxmlformats.org/officeDocument/2006/relationships" id="259" r:id="R3a16c0ecce0a46de"/>
    <p:sldId xmlns:r="http://schemas.openxmlformats.org/officeDocument/2006/relationships" id="260" r:id="Red7bde81652b4f70"/>
    <p:sldId xmlns:r="http://schemas.openxmlformats.org/officeDocument/2006/relationships" id="261" r:id="Rb33f022cac0847e3"/>
    <p:sldId xmlns:r="http://schemas.openxmlformats.org/officeDocument/2006/relationships" id="262" r:id="R356690d960fe4a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cf6f7827df4c0d" /><Relationship Type="http://schemas.openxmlformats.org/officeDocument/2006/relationships/slide" Target="/ppt/slides/slide1.xml" Id="Rc7e36d4621e44c17" /><Relationship Type="http://schemas.openxmlformats.org/officeDocument/2006/relationships/slide" Target="/ppt/slides/slide2.xml" Id="R3c0007226ece4013" /><Relationship Type="http://schemas.openxmlformats.org/officeDocument/2006/relationships/slide" Target="/ppt/slides/slide3.xml" Id="R6401465da3b24de7" /><Relationship Type="http://schemas.openxmlformats.org/officeDocument/2006/relationships/slide" Target="/ppt/slides/slide4.xml" Id="R3a16c0ecce0a46de" /><Relationship Type="http://schemas.openxmlformats.org/officeDocument/2006/relationships/slide" Target="/ppt/slides/slide5.xml" Id="Red7bde81652b4f70" /><Relationship Type="http://schemas.openxmlformats.org/officeDocument/2006/relationships/slide" Target="/ppt/slides/slide6.xml" Id="Rb33f022cac0847e3" /><Relationship Type="http://schemas.openxmlformats.org/officeDocument/2006/relationships/slide" Target="/ppt/slides/slide7.xml" Id="R356690d960fe4a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5dd4cbd9814a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25b51d704485c" /><Relationship Type="http://schemas.openxmlformats.org/officeDocument/2006/relationships/theme" Target="/ppt/slideMasters/theme/theme1.xml" Id="R15f226edecac4e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325b51d70448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179b5ec8f46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57f51b32e4b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18d766de747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941f3cd7e4d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b2031442e49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1423d451a42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22f15ba1448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EMNOR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239 138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185 652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463 331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 NORUM JOHANNESSEN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926 629 433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EMNOR AS</a:t>
            </a:r>
          </a:p>
        </p:txBody>
      </p:sp>
    </p:spTree>
  </p:cSld>
  <p:clrMapOvr>
    <a:masterClrMapping xmlns:a="http://schemas.openxmlformats.org/drawingml/2006/main"/>
  </p:clrMapOvr>
</p:sld>
</file>