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d14c69389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7f68831df4ddd"/>
  </p:sldMasterIdLst>
  <p:sldIdLst>
    <p:sldId xmlns:r="http://schemas.openxmlformats.org/officeDocument/2006/relationships" id="256" r:id="R83287c9c559c416b"/>
    <p:sldId xmlns:r="http://schemas.openxmlformats.org/officeDocument/2006/relationships" id="257" r:id="R4b7f5da8e3884821"/>
    <p:sldId xmlns:r="http://schemas.openxmlformats.org/officeDocument/2006/relationships" id="258" r:id="R5873a69ff60e4e49"/>
    <p:sldId xmlns:r="http://schemas.openxmlformats.org/officeDocument/2006/relationships" id="259" r:id="R7217a1945fef42ee"/>
    <p:sldId xmlns:r="http://schemas.openxmlformats.org/officeDocument/2006/relationships" id="260" r:id="R9bfe84b2e3204558"/>
    <p:sldId xmlns:r="http://schemas.openxmlformats.org/officeDocument/2006/relationships" id="261" r:id="Rf9cb3300365a4f6b"/>
    <p:sldId xmlns:r="http://schemas.openxmlformats.org/officeDocument/2006/relationships" id="262" r:id="Rd7df411ce4c849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7f68831df4ddd" /><Relationship Type="http://schemas.openxmlformats.org/officeDocument/2006/relationships/slide" Target="/ppt/slides/slide1.xml" Id="R83287c9c559c416b" /><Relationship Type="http://schemas.openxmlformats.org/officeDocument/2006/relationships/slide" Target="/ppt/slides/slide2.xml" Id="R4b7f5da8e3884821" /><Relationship Type="http://schemas.openxmlformats.org/officeDocument/2006/relationships/slide" Target="/ppt/slides/slide3.xml" Id="R5873a69ff60e4e49" /><Relationship Type="http://schemas.openxmlformats.org/officeDocument/2006/relationships/slide" Target="/ppt/slides/slide4.xml" Id="R7217a1945fef42ee" /><Relationship Type="http://schemas.openxmlformats.org/officeDocument/2006/relationships/slide" Target="/ppt/slides/slide5.xml" Id="R9bfe84b2e3204558" /><Relationship Type="http://schemas.openxmlformats.org/officeDocument/2006/relationships/slide" Target="/ppt/slides/slide6.xml" Id="Rf9cb3300365a4f6b" /><Relationship Type="http://schemas.openxmlformats.org/officeDocument/2006/relationships/slide" Target="/ppt/slides/slide7.xml" Id="Rd7df411ce4c849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78506e9e9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50e5af1704f4f" /><Relationship Type="http://schemas.openxmlformats.org/officeDocument/2006/relationships/theme" Target="/ppt/slideMasters/theme/theme1.xml" Id="R1830801c37c341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50e5af1704f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19c97d84a43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d6865fcc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86454e5b5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f82a5351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8226a177142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5f094d13447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dd2ce4eae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KSW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1 498 407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SOFIE WEIDER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Marikove Industrier AS,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926 612 859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KSW INVEST AS</a:t>
            </a:r>
          </a:p>
        </p:txBody>
      </p:sp>
    </p:spTree>
  </p:cSld>
  <p:clrMapOvr>
    <a:masterClrMapping xmlns:a="http://schemas.openxmlformats.org/drawingml/2006/main"/>
  </p:clrMapOvr>
</p:sld>
</file>