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a7ba4a4b6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36628f3bc4f9d"/>
  </p:sldMasterIdLst>
  <p:sldIdLst>
    <p:sldId xmlns:r="http://schemas.openxmlformats.org/officeDocument/2006/relationships" id="256" r:id="R59f3266b86604eb3"/>
    <p:sldId xmlns:r="http://schemas.openxmlformats.org/officeDocument/2006/relationships" id="257" r:id="Rb346b50616254afd"/>
    <p:sldId xmlns:r="http://schemas.openxmlformats.org/officeDocument/2006/relationships" id="258" r:id="R097fb724c1614b79"/>
    <p:sldId xmlns:r="http://schemas.openxmlformats.org/officeDocument/2006/relationships" id="259" r:id="Ra5ad2d9e4dc943b1"/>
    <p:sldId xmlns:r="http://schemas.openxmlformats.org/officeDocument/2006/relationships" id="260" r:id="Rbf05cec335144b1f"/>
    <p:sldId xmlns:r="http://schemas.openxmlformats.org/officeDocument/2006/relationships" id="261" r:id="R4ac50a3c1567438b"/>
    <p:sldId xmlns:r="http://schemas.openxmlformats.org/officeDocument/2006/relationships" id="262" r:id="Ra390070eef5d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36628f3bc4f9d" /><Relationship Type="http://schemas.openxmlformats.org/officeDocument/2006/relationships/slide" Target="/ppt/slides/slide1.xml" Id="R59f3266b86604eb3" /><Relationship Type="http://schemas.openxmlformats.org/officeDocument/2006/relationships/slide" Target="/ppt/slides/slide2.xml" Id="Rb346b50616254afd" /><Relationship Type="http://schemas.openxmlformats.org/officeDocument/2006/relationships/slide" Target="/ppt/slides/slide3.xml" Id="R097fb724c1614b79" /><Relationship Type="http://schemas.openxmlformats.org/officeDocument/2006/relationships/slide" Target="/ppt/slides/slide4.xml" Id="Ra5ad2d9e4dc943b1" /><Relationship Type="http://schemas.openxmlformats.org/officeDocument/2006/relationships/slide" Target="/ppt/slides/slide5.xml" Id="Rbf05cec335144b1f" /><Relationship Type="http://schemas.openxmlformats.org/officeDocument/2006/relationships/slide" Target="/ppt/slides/slide6.xml" Id="R4ac50a3c1567438b" /><Relationship Type="http://schemas.openxmlformats.org/officeDocument/2006/relationships/slide" Target="/ppt/slides/slide7.xml" Id="Ra390070eef5d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340175341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cece417784ca1" /><Relationship Type="http://schemas.openxmlformats.org/officeDocument/2006/relationships/theme" Target="/ppt/slideMasters/theme/theme1.xml" Id="Rcf6aa63d0fdd4f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5cece41778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39cf3a70d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6addeae7b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e81a11fe3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e9d3e2a02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46163d8ba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4141815042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1719cdf20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V.H.V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Aleksander Hanssen, Arbeiderveien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