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52efe05e4d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562ed45984bf6"/>
  </p:sldMasterIdLst>
  <p:sldIdLst>
    <p:sldId xmlns:r="http://schemas.openxmlformats.org/officeDocument/2006/relationships" id="256" r:id="R0a7e36c93f0e42f0"/>
    <p:sldId xmlns:r="http://schemas.openxmlformats.org/officeDocument/2006/relationships" id="257" r:id="R067e13e97c694719"/>
    <p:sldId xmlns:r="http://schemas.openxmlformats.org/officeDocument/2006/relationships" id="258" r:id="Re89c61b5eb1149e3"/>
    <p:sldId xmlns:r="http://schemas.openxmlformats.org/officeDocument/2006/relationships" id="259" r:id="Rc0669c522bc64131"/>
    <p:sldId xmlns:r="http://schemas.openxmlformats.org/officeDocument/2006/relationships" id="260" r:id="R1b525c96a9db43ab"/>
    <p:sldId xmlns:r="http://schemas.openxmlformats.org/officeDocument/2006/relationships" id="261" r:id="R1e2a126e900f4675"/>
    <p:sldId xmlns:r="http://schemas.openxmlformats.org/officeDocument/2006/relationships" id="262" r:id="Rca2017951ed344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562ed45984bf6" /><Relationship Type="http://schemas.openxmlformats.org/officeDocument/2006/relationships/slide" Target="/ppt/slides/slide1.xml" Id="R0a7e36c93f0e42f0" /><Relationship Type="http://schemas.openxmlformats.org/officeDocument/2006/relationships/slide" Target="/ppt/slides/slide2.xml" Id="R067e13e97c694719" /><Relationship Type="http://schemas.openxmlformats.org/officeDocument/2006/relationships/slide" Target="/ppt/slides/slide3.xml" Id="Re89c61b5eb1149e3" /><Relationship Type="http://schemas.openxmlformats.org/officeDocument/2006/relationships/slide" Target="/ppt/slides/slide4.xml" Id="Rc0669c522bc64131" /><Relationship Type="http://schemas.openxmlformats.org/officeDocument/2006/relationships/slide" Target="/ppt/slides/slide5.xml" Id="R1b525c96a9db43ab" /><Relationship Type="http://schemas.openxmlformats.org/officeDocument/2006/relationships/slide" Target="/ppt/slides/slide6.xml" Id="R1e2a126e900f4675" /><Relationship Type="http://schemas.openxmlformats.org/officeDocument/2006/relationships/slide" Target="/ppt/slides/slide7.xml" Id="Rca2017951ed344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6a134b41e42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5adbef7124a6d" /><Relationship Type="http://schemas.openxmlformats.org/officeDocument/2006/relationships/theme" Target="/ppt/slideMasters/theme/theme1.xml" Id="R02733019848a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5adbef7124a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d9ef5d475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a65d2ceeb48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6d21795eb4b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76ff9f89244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1bb8ada6f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30b7ea2ef47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bdec1f52a41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SEUMROF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843 244 540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854 468 077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 PF LUXCO 10 S.A.R.L.  –  86,5 %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STYVIKEN INVEST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TTS PASS AB V/ MIKAEL WALTHER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926 592 408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