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6a12676c1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52f29e05b4e91"/>
  </p:sldMasterIdLst>
  <p:sldIdLst>
    <p:sldId xmlns:r="http://schemas.openxmlformats.org/officeDocument/2006/relationships" id="256" r:id="R2081016cdcca4c00"/>
    <p:sldId xmlns:r="http://schemas.openxmlformats.org/officeDocument/2006/relationships" id="257" r:id="Rc99a6492439241d1"/>
    <p:sldId xmlns:r="http://schemas.openxmlformats.org/officeDocument/2006/relationships" id="258" r:id="R0e29db0382184962"/>
    <p:sldId xmlns:r="http://schemas.openxmlformats.org/officeDocument/2006/relationships" id="259" r:id="R6018f3d8eae84cbb"/>
    <p:sldId xmlns:r="http://schemas.openxmlformats.org/officeDocument/2006/relationships" id="260" r:id="R900d259f3a974d39"/>
    <p:sldId xmlns:r="http://schemas.openxmlformats.org/officeDocument/2006/relationships" id="261" r:id="R1306a2a7f750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52f29e05b4e91" /><Relationship Type="http://schemas.openxmlformats.org/officeDocument/2006/relationships/slide" Target="/ppt/slides/slide1.xml" Id="R2081016cdcca4c00" /><Relationship Type="http://schemas.openxmlformats.org/officeDocument/2006/relationships/slide" Target="/ppt/slides/slide2.xml" Id="Rc99a6492439241d1" /><Relationship Type="http://schemas.openxmlformats.org/officeDocument/2006/relationships/slide" Target="/ppt/slides/slide3.xml" Id="R0e29db0382184962" /><Relationship Type="http://schemas.openxmlformats.org/officeDocument/2006/relationships/slide" Target="/ppt/slides/slide4.xml" Id="R6018f3d8eae84cbb" /><Relationship Type="http://schemas.openxmlformats.org/officeDocument/2006/relationships/slide" Target="/ppt/slides/slide5.xml" Id="R900d259f3a974d39" /><Relationship Type="http://schemas.openxmlformats.org/officeDocument/2006/relationships/slide" Target="/ppt/slides/slide6.xml" Id="R1306a2a7f750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6af80e4c8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945d567e54145" /><Relationship Type="http://schemas.openxmlformats.org/officeDocument/2006/relationships/theme" Target="/ppt/slideMasters/theme/theme1.xml" Id="Re38dc1009915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945d567e5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bce7b1477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467a514e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09a65fc9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15346098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e905da16647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6e3f68861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SEUMROF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926 592 408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SEUMROF HOLDING AS</a:t>
            </a:r>
          </a:p>
        </p:txBody>
      </p:sp>
    </p:spTree>
  </p:cSld>
  <p:clrMapOvr>
    <a:masterClrMapping xmlns:a="http://schemas.openxmlformats.org/drawingml/2006/main"/>
  </p:clrMapOvr>
</p:sld>
</file>