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e8b6ecf40540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21875da8d3474c"/>
  </p:sldMasterIdLst>
  <p:sldIdLst>
    <p:sldId xmlns:r="http://schemas.openxmlformats.org/officeDocument/2006/relationships" id="256" r:id="R4ec9050992c043a3"/>
    <p:sldId xmlns:r="http://schemas.openxmlformats.org/officeDocument/2006/relationships" id="257" r:id="R5007411d24214345"/>
    <p:sldId xmlns:r="http://schemas.openxmlformats.org/officeDocument/2006/relationships" id="258" r:id="Ra5e4bdf62480421d"/>
    <p:sldId xmlns:r="http://schemas.openxmlformats.org/officeDocument/2006/relationships" id="259" r:id="Rf35b8becd0624c8b"/>
    <p:sldId xmlns:r="http://schemas.openxmlformats.org/officeDocument/2006/relationships" id="260" r:id="R63da4a922a2d4df0"/>
    <p:sldId xmlns:r="http://schemas.openxmlformats.org/officeDocument/2006/relationships" id="261" r:id="R2225bd376fb541b4"/>
    <p:sldId xmlns:r="http://schemas.openxmlformats.org/officeDocument/2006/relationships" id="262" r:id="Rf073260be63d45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21875da8d3474c" /><Relationship Type="http://schemas.openxmlformats.org/officeDocument/2006/relationships/slide" Target="/ppt/slides/slide1.xml" Id="R4ec9050992c043a3" /><Relationship Type="http://schemas.openxmlformats.org/officeDocument/2006/relationships/slide" Target="/ppt/slides/slide2.xml" Id="R5007411d24214345" /><Relationship Type="http://schemas.openxmlformats.org/officeDocument/2006/relationships/slide" Target="/ppt/slides/slide3.xml" Id="Ra5e4bdf62480421d" /><Relationship Type="http://schemas.openxmlformats.org/officeDocument/2006/relationships/slide" Target="/ppt/slides/slide4.xml" Id="Rf35b8becd0624c8b" /><Relationship Type="http://schemas.openxmlformats.org/officeDocument/2006/relationships/slide" Target="/ppt/slides/slide5.xml" Id="R63da4a922a2d4df0" /><Relationship Type="http://schemas.openxmlformats.org/officeDocument/2006/relationships/slide" Target="/ppt/slides/slide6.xml" Id="R2225bd376fb541b4" /><Relationship Type="http://schemas.openxmlformats.org/officeDocument/2006/relationships/slide" Target="/ppt/slides/slide7.xml" Id="Rf073260be63d45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801acf2b8744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e5189ca97451b" /><Relationship Type="http://schemas.openxmlformats.org/officeDocument/2006/relationships/theme" Target="/ppt/slideMasters/theme/theme1.xml" Id="Rc4869b7f33a245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4e5189ca9745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8e2e735484a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75ef87e714b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440a948d440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bce27840f4c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cd03d316046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2ae02c6834f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a023b75bf40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FJORD1 HOLDCO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 HOLDCO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−3 625 460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112 886 360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2 903 260 579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5 835 878 472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 TOPCO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926 591 495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HOLDCO AS</a:t>
            </a:r>
          </a:p>
        </p:txBody>
      </p:sp>
    </p:spTree>
  </p:cSld>
  <p:clrMapOvr>
    <a:masterClrMapping xmlns:a="http://schemas.openxmlformats.org/drawingml/2006/main"/>
  </p:clrMapOvr>
</p:sld>
</file>