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155046982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1248a9bbc4fe5"/>
  </p:sldMasterIdLst>
  <p:sldIdLst>
    <p:sldId xmlns:r="http://schemas.openxmlformats.org/officeDocument/2006/relationships" id="256" r:id="R0c4271fd38aa455c"/>
    <p:sldId xmlns:r="http://schemas.openxmlformats.org/officeDocument/2006/relationships" id="257" r:id="R69cdf74212914fc7"/>
    <p:sldId xmlns:r="http://schemas.openxmlformats.org/officeDocument/2006/relationships" id="258" r:id="R31901bc99eb048aa"/>
    <p:sldId xmlns:r="http://schemas.openxmlformats.org/officeDocument/2006/relationships" id="259" r:id="R9171ae4877f946ed"/>
    <p:sldId xmlns:r="http://schemas.openxmlformats.org/officeDocument/2006/relationships" id="260" r:id="R46882640d9564fc1"/>
    <p:sldId xmlns:r="http://schemas.openxmlformats.org/officeDocument/2006/relationships" id="261" r:id="R5150a2a3eb15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1248a9bbc4fe5" /><Relationship Type="http://schemas.openxmlformats.org/officeDocument/2006/relationships/slide" Target="/ppt/slides/slide1.xml" Id="R0c4271fd38aa455c" /><Relationship Type="http://schemas.openxmlformats.org/officeDocument/2006/relationships/slide" Target="/ppt/slides/slide2.xml" Id="R69cdf74212914fc7" /><Relationship Type="http://schemas.openxmlformats.org/officeDocument/2006/relationships/slide" Target="/ppt/slides/slide3.xml" Id="R31901bc99eb048aa" /><Relationship Type="http://schemas.openxmlformats.org/officeDocument/2006/relationships/slide" Target="/ppt/slides/slide4.xml" Id="R9171ae4877f946ed" /><Relationship Type="http://schemas.openxmlformats.org/officeDocument/2006/relationships/slide" Target="/ppt/slides/slide5.xml" Id="R46882640d9564fc1" /><Relationship Type="http://schemas.openxmlformats.org/officeDocument/2006/relationships/slide" Target="/ppt/slides/slide6.xml" Id="R5150a2a3eb15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447cda517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7aa50a2fb4e3e" /><Relationship Type="http://schemas.openxmlformats.org/officeDocument/2006/relationships/theme" Target="/ppt/slideMasters/theme/theme1.xml" Id="R2aeddb56f964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7aa50a2fb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341b608e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1851235e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57bde313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697c0775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56b8261c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e9a57e05b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BRANNKASSESTIFTELSEN MIDT-BUSKERUD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BRANNKASSESTIFTELSEN MIDT-BUSKERUD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77 911 714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246 733 309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262 397 426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