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57afb9816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ca827c33b467e"/>
  </p:sldMasterIdLst>
  <p:sldIdLst>
    <p:sldId xmlns:r="http://schemas.openxmlformats.org/officeDocument/2006/relationships" id="256" r:id="Rab42999509f2464f"/>
    <p:sldId xmlns:r="http://schemas.openxmlformats.org/officeDocument/2006/relationships" id="257" r:id="Rc76dfc8e87924771"/>
    <p:sldId xmlns:r="http://schemas.openxmlformats.org/officeDocument/2006/relationships" id="258" r:id="R413d594c15754c33"/>
    <p:sldId xmlns:r="http://schemas.openxmlformats.org/officeDocument/2006/relationships" id="259" r:id="Rbcad2c54465543e7"/>
    <p:sldId xmlns:r="http://schemas.openxmlformats.org/officeDocument/2006/relationships" id="260" r:id="R9a68cf5330034584"/>
    <p:sldId xmlns:r="http://schemas.openxmlformats.org/officeDocument/2006/relationships" id="261" r:id="R1965307266614691"/>
    <p:sldId xmlns:r="http://schemas.openxmlformats.org/officeDocument/2006/relationships" id="262" r:id="Raf51d5a3910d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ca827c33b467e" /><Relationship Type="http://schemas.openxmlformats.org/officeDocument/2006/relationships/slide" Target="/ppt/slides/slide1.xml" Id="Rab42999509f2464f" /><Relationship Type="http://schemas.openxmlformats.org/officeDocument/2006/relationships/slide" Target="/ppt/slides/slide2.xml" Id="Rc76dfc8e87924771" /><Relationship Type="http://schemas.openxmlformats.org/officeDocument/2006/relationships/slide" Target="/ppt/slides/slide3.xml" Id="R413d594c15754c33" /><Relationship Type="http://schemas.openxmlformats.org/officeDocument/2006/relationships/slide" Target="/ppt/slides/slide4.xml" Id="Rbcad2c54465543e7" /><Relationship Type="http://schemas.openxmlformats.org/officeDocument/2006/relationships/slide" Target="/ppt/slides/slide5.xml" Id="R9a68cf5330034584" /><Relationship Type="http://schemas.openxmlformats.org/officeDocument/2006/relationships/slide" Target="/ppt/slides/slide6.xml" Id="R1965307266614691" /><Relationship Type="http://schemas.openxmlformats.org/officeDocument/2006/relationships/slide" Target="/ppt/slides/slide7.xml" Id="Raf51d5a3910d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8a7b07cca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82415bd1f4c3e" /><Relationship Type="http://schemas.openxmlformats.org/officeDocument/2006/relationships/theme" Target="/ppt/slideMasters/theme/theme1.xml" Id="Rd56b216c43fb4f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c82415bd1f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86334a26b46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954a88bd54d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6aa8c133d45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35999db18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d25668c7b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d10924c5648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4d48416984a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AUTOYARD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AUTOYARD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2 271 243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−412 322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WERNER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926 475 576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AUTOYARD AS</a:t>
            </a:r>
          </a:p>
        </p:txBody>
      </p:sp>
    </p:spTree>
  </p:cSld>
  <p:clrMapOvr>
    <a:masterClrMapping xmlns:a="http://schemas.openxmlformats.org/drawingml/2006/main"/>
  </p:clrMapOvr>
</p:sld>
</file>