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163bb8e66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528d4e32740ae"/>
  </p:sldMasterIdLst>
  <p:sldIdLst>
    <p:sldId xmlns:r="http://schemas.openxmlformats.org/officeDocument/2006/relationships" id="256" r:id="R0f8d1511324f41c5"/>
    <p:sldId xmlns:r="http://schemas.openxmlformats.org/officeDocument/2006/relationships" id="257" r:id="Rf751110bb93e4c38"/>
    <p:sldId xmlns:r="http://schemas.openxmlformats.org/officeDocument/2006/relationships" id="258" r:id="R8558277c62944344"/>
    <p:sldId xmlns:r="http://schemas.openxmlformats.org/officeDocument/2006/relationships" id="259" r:id="R85dd9fb25d184d2f"/>
    <p:sldId xmlns:r="http://schemas.openxmlformats.org/officeDocument/2006/relationships" id="260" r:id="R86c3db7bc85841bd"/>
    <p:sldId xmlns:r="http://schemas.openxmlformats.org/officeDocument/2006/relationships" id="261" r:id="Rb09aa472ee5d4cd7"/>
    <p:sldId xmlns:r="http://schemas.openxmlformats.org/officeDocument/2006/relationships" id="262" r:id="Rf90138246ab9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528d4e32740ae" /><Relationship Type="http://schemas.openxmlformats.org/officeDocument/2006/relationships/slide" Target="/ppt/slides/slide1.xml" Id="R0f8d1511324f41c5" /><Relationship Type="http://schemas.openxmlformats.org/officeDocument/2006/relationships/slide" Target="/ppt/slides/slide2.xml" Id="Rf751110bb93e4c38" /><Relationship Type="http://schemas.openxmlformats.org/officeDocument/2006/relationships/slide" Target="/ppt/slides/slide3.xml" Id="R8558277c62944344" /><Relationship Type="http://schemas.openxmlformats.org/officeDocument/2006/relationships/slide" Target="/ppt/slides/slide4.xml" Id="R85dd9fb25d184d2f" /><Relationship Type="http://schemas.openxmlformats.org/officeDocument/2006/relationships/slide" Target="/ppt/slides/slide5.xml" Id="R86c3db7bc85841bd" /><Relationship Type="http://schemas.openxmlformats.org/officeDocument/2006/relationships/slide" Target="/ppt/slides/slide6.xml" Id="Rb09aa472ee5d4cd7" /><Relationship Type="http://schemas.openxmlformats.org/officeDocument/2006/relationships/slide" Target="/ppt/slides/slide7.xml" Id="Rf90138246ab9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a7650e881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05a70011940ed" /><Relationship Type="http://schemas.openxmlformats.org/officeDocument/2006/relationships/theme" Target="/ppt/slideMasters/theme/theme1.xml" Id="R967f0803088c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05a700119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51ecaae85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6ee1f0677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dee8537d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f9fd0e7f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c74b0c17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a68edde2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a285086af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GROWAI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926 473 514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