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4bca2f53bb4f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918a810f104f6e"/>
  </p:sldMasterIdLst>
  <p:sldIdLst>
    <p:sldId xmlns:r="http://schemas.openxmlformats.org/officeDocument/2006/relationships" id="256" r:id="Rdbf546d856f449d2"/>
    <p:sldId xmlns:r="http://schemas.openxmlformats.org/officeDocument/2006/relationships" id="257" r:id="R41f9bf045dc8444e"/>
    <p:sldId xmlns:r="http://schemas.openxmlformats.org/officeDocument/2006/relationships" id="258" r:id="R8ae8629485a84d59"/>
    <p:sldId xmlns:r="http://schemas.openxmlformats.org/officeDocument/2006/relationships" id="259" r:id="R004666208b484b7a"/>
    <p:sldId xmlns:r="http://schemas.openxmlformats.org/officeDocument/2006/relationships" id="260" r:id="Ra5b8bb28830d4ba1"/>
    <p:sldId xmlns:r="http://schemas.openxmlformats.org/officeDocument/2006/relationships" id="261" r:id="Rf8d583aebdb04011"/>
    <p:sldId xmlns:r="http://schemas.openxmlformats.org/officeDocument/2006/relationships" id="262" r:id="R13b67a25cd0d43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918a810f104f6e" /><Relationship Type="http://schemas.openxmlformats.org/officeDocument/2006/relationships/slide" Target="/ppt/slides/slide1.xml" Id="Rdbf546d856f449d2" /><Relationship Type="http://schemas.openxmlformats.org/officeDocument/2006/relationships/slide" Target="/ppt/slides/slide2.xml" Id="R41f9bf045dc8444e" /><Relationship Type="http://schemas.openxmlformats.org/officeDocument/2006/relationships/slide" Target="/ppt/slides/slide3.xml" Id="R8ae8629485a84d59" /><Relationship Type="http://schemas.openxmlformats.org/officeDocument/2006/relationships/slide" Target="/ppt/slides/slide4.xml" Id="R004666208b484b7a" /><Relationship Type="http://schemas.openxmlformats.org/officeDocument/2006/relationships/slide" Target="/ppt/slides/slide5.xml" Id="Ra5b8bb28830d4ba1" /><Relationship Type="http://schemas.openxmlformats.org/officeDocument/2006/relationships/slide" Target="/ppt/slides/slide6.xml" Id="Rf8d583aebdb04011" /><Relationship Type="http://schemas.openxmlformats.org/officeDocument/2006/relationships/slide" Target="/ppt/slides/slide7.xml" Id="R13b67a25cd0d43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d317ae4bd745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21fbc495143a2" /><Relationship Type="http://schemas.openxmlformats.org/officeDocument/2006/relationships/theme" Target="/ppt/slideMasters/theme/theme1.xml" Id="R591159cf5a8145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221fbc495143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58c7500334e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35cdb53da42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1666199584a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4c6b0a71947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c2868f3e740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10128990d45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a6653e77444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FLORENCE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FLORENCE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−440 406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457 165 570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492 148 971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RINGGÅRDEN AS  –  26,8 %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FLORENCE MM INTERESSENTER AS  –  26,1 %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SEUMROF HOLDING AS  –  26,1 %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PHOENIX MANAGEMENT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RÅDYRKROKEN AS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KLEMETSDAL AS  –  2,1 %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926 471 775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MANAGEMENT AS</a:t>
            </a:r>
          </a:p>
        </p:txBody>
      </p:sp>
    </p:spTree>
  </p:cSld>
  <p:clrMapOvr>
    <a:masterClrMapping xmlns:a="http://schemas.openxmlformats.org/drawingml/2006/main"/>
  </p:clrMapOvr>
</p:sld>
</file>