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9fe999361e4f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701e6e6d26491a"/>
  </p:sldMasterIdLst>
  <p:sldIdLst>
    <p:sldId xmlns:r="http://schemas.openxmlformats.org/officeDocument/2006/relationships" id="256" r:id="R2004891aedb140db"/>
    <p:sldId xmlns:r="http://schemas.openxmlformats.org/officeDocument/2006/relationships" id="257" r:id="Rfa2ed6acb6c04eaf"/>
    <p:sldId xmlns:r="http://schemas.openxmlformats.org/officeDocument/2006/relationships" id="258" r:id="Re8634ff4fb5b4c05"/>
    <p:sldId xmlns:r="http://schemas.openxmlformats.org/officeDocument/2006/relationships" id="259" r:id="R6793a523918e4aa7"/>
    <p:sldId xmlns:r="http://schemas.openxmlformats.org/officeDocument/2006/relationships" id="260" r:id="R1c5b3831b0684136"/>
    <p:sldId xmlns:r="http://schemas.openxmlformats.org/officeDocument/2006/relationships" id="261" r:id="R495757a7e28e4b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701e6e6d26491a" /><Relationship Type="http://schemas.openxmlformats.org/officeDocument/2006/relationships/slide" Target="/ppt/slides/slide1.xml" Id="R2004891aedb140db" /><Relationship Type="http://schemas.openxmlformats.org/officeDocument/2006/relationships/slide" Target="/ppt/slides/slide2.xml" Id="Rfa2ed6acb6c04eaf" /><Relationship Type="http://schemas.openxmlformats.org/officeDocument/2006/relationships/slide" Target="/ppt/slides/slide3.xml" Id="Re8634ff4fb5b4c05" /><Relationship Type="http://schemas.openxmlformats.org/officeDocument/2006/relationships/slide" Target="/ppt/slides/slide4.xml" Id="R6793a523918e4aa7" /><Relationship Type="http://schemas.openxmlformats.org/officeDocument/2006/relationships/slide" Target="/ppt/slides/slide5.xml" Id="R1c5b3831b0684136" /><Relationship Type="http://schemas.openxmlformats.org/officeDocument/2006/relationships/slide" Target="/ppt/slides/slide6.xml" Id="R495757a7e28e4b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db8a031d9947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2dce4db15a471f" /><Relationship Type="http://schemas.openxmlformats.org/officeDocument/2006/relationships/theme" Target="/ppt/slideMasters/theme/theme1.xml" Id="Rd67964767c1b47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2dce4db15a47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1888623144c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19f56fa1847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0d3613318c4e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6ac24139447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b1e4456a147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0ba4667324b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FLORENCE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FLORENCE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FLORENCE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FLORENCE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FLORENCE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FLORENCE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Ibsens gate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926 471 775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FLORENCE MANAGEMENT AS</a:t>
            </a:r>
          </a:p>
        </p:txBody>
      </p:sp>
    </p:spTree>
  </p:cSld>
  <p:clrMapOvr>
    <a:masterClrMapping xmlns:a="http://schemas.openxmlformats.org/drawingml/2006/main"/>
  </p:clrMapOvr>
</p:sld>
</file>