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8ed81117d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bf6cc0ff64473"/>
  </p:sldMasterIdLst>
  <p:sldIdLst>
    <p:sldId xmlns:r="http://schemas.openxmlformats.org/officeDocument/2006/relationships" id="256" r:id="R387132e4d5514d75"/>
    <p:sldId xmlns:r="http://schemas.openxmlformats.org/officeDocument/2006/relationships" id="257" r:id="R07eadae5e5c14336"/>
    <p:sldId xmlns:r="http://schemas.openxmlformats.org/officeDocument/2006/relationships" id="258" r:id="R44cc2ff304514fbe"/>
    <p:sldId xmlns:r="http://schemas.openxmlformats.org/officeDocument/2006/relationships" id="259" r:id="Rd198618a93694ae1"/>
    <p:sldId xmlns:r="http://schemas.openxmlformats.org/officeDocument/2006/relationships" id="260" r:id="Ra67e0451615f457a"/>
    <p:sldId xmlns:r="http://schemas.openxmlformats.org/officeDocument/2006/relationships" id="261" r:id="R91f7e16f5d4e4fce"/>
    <p:sldId xmlns:r="http://schemas.openxmlformats.org/officeDocument/2006/relationships" id="262" r:id="R9685dca76e1f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bf6cc0ff64473" /><Relationship Type="http://schemas.openxmlformats.org/officeDocument/2006/relationships/slide" Target="/ppt/slides/slide1.xml" Id="R387132e4d5514d75" /><Relationship Type="http://schemas.openxmlformats.org/officeDocument/2006/relationships/slide" Target="/ppt/slides/slide2.xml" Id="R07eadae5e5c14336" /><Relationship Type="http://schemas.openxmlformats.org/officeDocument/2006/relationships/slide" Target="/ppt/slides/slide3.xml" Id="R44cc2ff304514fbe" /><Relationship Type="http://schemas.openxmlformats.org/officeDocument/2006/relationships/slide" Target="/ppt/slides/slide4.xml" Id="Rd198618a93694ae1" /><Relationship Type="http://schemas.openxmlformats.org/officeDocument/2006/relationships/slide" Target="/ppt/slides/slide5.xml" Id="Ra67e0451615f457a" /><Relationship Type="http://schemas.openxmlformats.org/officeDocument/2006/relationships/slide" Target="/ppt/slides/slide6.xml" Id="R91f7e16f5d4e4fce" /><Relationship Type="http://schemas.openxmlformats.org/officeDocument/2006/relationships/slide" Target="/ppt/slides/slide7.xml" Id="R9685dca76e1f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8369bbcaf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a5a0cc83b4442" /><Relationship Type="http://schemas.openxmlformats.org/officeDocument/2006/relationships/theme" Target="/ppt/slideMasters/theme/theme1.xml" Id="R25136baa1c06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a5a0cc83b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a2b73165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62fc23ca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d53fd053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81c5bf45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21ba0c88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cacd7cf6146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a8a384c6f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18 032 290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18 048 846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&amp; MIA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GROUP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SEMKE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MARELI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926 462 431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