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9f6d9d43e4f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a2d63ab7547ba"/>
  </p:sldMasterIdLst>
  <p:sldIdLst>
    <p:sldId xmlns:r="http://schemas.openxmlformats.org/officeDocument/2006/relationships" id="256" r:id="Rd5cf25b777af4e02"/>
    <p:sldId xmlns:r="http://schemas.openxmlformats.org/officeDocument/2006/relationships" id="257" r:id="R52628251ed7d4fb4"/>
    <p:sldId xmlns:r="http://schemas.openxmlformats.org/officeDocument/2006/relationships" id="258" r:id="R34ddc74d95cb423a"/>
    <p:sldId xmlns:r="http://schemas.openxmlformats.org/officeDocument/2006/relationships" id="259" r:id="Rc8d3449d41e24aa8"/>
    <p:sldId xmlns:r="http://schemas.openxmlformats.org/officeDocument/2006/relationships" id="260" r:id="R2f0b8cd8c2ae4aa4"/>
    <p:sldId xmlns:r="http://schemas.openxmlformats.org/officeDocument/2006/relationships" id="261" r:id="Rdef47bce0b20480b"/>
    <p:sldId xmlns:r="http://schemas.openxmlformats.org/officeDocument/2006/relationships" id="262" r:id="Rd8650219c69f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a2d63ab7547ba" /><Relationship Type="http://schemas.openxmlformats.org/officeDocument/2006/relationships/slide" Target="/ppt/slides/slide1.xml" Id="Rd5cf25b777af4e02" /><Relationship Type="http://schemas.openxmlformats.org/officeDocument/2006/relationships/slide" Target="/ppt/slides/slide2.xml" Id="R52628251ed7d4fb4" /><Relationship Type="http://schemas.openxmlformats.org/officeDocument/2006/relationships/slide" Target="/ppt/slides/slide3.xml" Id="R34ddc74d95cb423a" /><Relationship Type="http://schemas.openxmlformats.org/officeDocument/2006/relationships/slide" Target="/ppt/slides/slide4.xml" Id="Rc8d3449d41e24aa8" /><Relationship Type="http://schemas.openxmlformats.org/officeDocument/2006/relationships/slide" Target="/ppt/slides/slide5.xml" Id="R2f0b8cd8c2ae4aa4" /><Relationship Type="http://schemas.openxmlformats.org/officeDocument/2006/relationships/slide" Target="/ppt/slides/slide6.xml" Id="Rdef47bce0b20480b" /><Relationship Type="http://schemas.openxmlformats.org/officeDocument/2006/relationships/slide" Target="/ppt/slides/slide7.xml" Id="Rd8650219c69f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3a0c63a8e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9c827d80e4592" /><Relationship Type="http://schemas.openxmlformats.org/officeDocument/2006/relationships/theme" Target="/ppt/slideMasters/theme/theme1.xml" Id="R497366b7a9ab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29c827d80e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e6cffe86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c23c41ea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35e09b0f47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db670d3e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d69ad6d56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cd60fb78f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57b5715e6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SAWADO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SAWADO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116 780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2 621 718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2 979 588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MØLLER REFSNES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Møller Refsnes, Lundetunet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926 446 940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SAWADO AS</a:t>
            </a:r>
          </a:p>
        </p:txBody>
      </p:sp>
    </p:spTree>
  </p:cSld>
  <p:clrMapOvr>
    <a:masterClrMapping xmlns:a="http://schemas.openxmlformats.org/drawingml/2006/main"/>
  </p:clrMapOvr>
</p:sld>
</file>