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28d6bf99fd41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f044d6687e4515"/>
  </p:sldMasterIdLst>
  <p:sldIdLst>
    <p:sldId xmlns:r="http://schemas.openxmlformats.org/officeDocument/2006/relationships" id="256" r:id="R0e950dd798894dcd"/>
    <p:sldId xmlns:r="http://schemas.openxmlformats.org/officeDocument/2006/relationships" id="257" r:id="R1463305f2a7f4f2b"/>
    <p:sldId xmlns:r="http://schemas.openxmlformats.org/officeDocument/2006/relationships" id="258" r:id="R1a3702698e45481f"/>
    <p:sldId xmlns:r="http://schemas.openxmlformats.org/officeDocument/2006/relationships" id="259" r:id="Rc8e03edadd664530"/>
    <p:sldId xmlns:r="http://schemas.openxmlformats.org/officeDocument/2006/relationships" id="260" r:id="R4b5e6904e1a64d41"/>
    <p:sldId xmlns:r="http://schemas.openxmlformats.org/officeDocument/2006/relationships" id="261" r:id="R72a7c9cd2c914a06"/>
    <p:sldId xmlns:r="http://schemas.openxmlformats.org/officeDocument/2006/relationships" id="262" r:id="Rc1caad945e6040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f044d6687e4515" /><Relationship Type="http://schemas.openxmlformats.org/officeDocument/2006/relationships/slide" Target="/ppt/slides/slide1.xml" Id="R0e950dd798894dcd" /><Relationship Type="http://schemas.openxmlformats.org/officeDocument/2006/relationships/slide" Target="/ppt/slides/slide2.xml" Id="R1463305f2a7f4f2b" /><Relationship Type="http://schemas.openxmlformats.org/officeDocument/2006/relationships/slide" Target="/ppt/slides/slide3.xml" Id="R1a3702698e45481f" /><Relationship Type="http://schemas.openxmlformats.org/officeDocument/2006/relationships/slide" Target="/ppt/slides/slide4.xml" Id="Rc8e03edadd664530" /><Relationship Type="http://schemas.openxmlformats.org/officeDocument/2006/relationships/slide" Target="/ppt/slides/slide5.xml" Id="R4b5e6904e1a64d41" /><Relationship Type="http://schemas.openxmlformats.org/officeDocument/2006/relationships/slide" Target="/ppt/slides/slide6.xml" Id="R72a7c9cd2c914a06" /><Relationship Type="http://schemas.openxmlformats.org/officeDocument/2006/relationships/slide" Target="/ppt/slides/slide7.xml" Id="Rc1caad945e6040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cd71b073f24a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e7af9e9024730" /><Relationship Type="http://schemas.openxmlformats.org/officeDocument/2006/relationships/theme" Target="/ppt/slideMasters/theme/theme1.xml" Id="R7a215577d5d04c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7e7af9e90247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6a43743ea49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c34e613a246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82cef523b46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37462786243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89000faf64d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b0bc9ca2e474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36f04288f47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PREMAR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419 542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MARTHE PRESTEGAARD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