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2bea83a75342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01303227d045f5"/>
  </p:sldMasterIdLst>
  <p:sldIdLst>
    <p:sldId xmlns:r="http://schemas.openxmlformats.org/officeDocument/2006/relationships" id="256" r:id="Rbad1b3d246a74832"/>
    <p:sldId xmlns:r="http://schemas.openxmlformats.org/officeDocument/2006/relationships" id="257" r:id="Rc0f1048cfaf94537"/>
    <p:sldId xmlns:r="http://schemas.openxmlformats.org/officeDocument/2006/relationships" id="258" r:id="Ra0a39fa39de64034"/>
    <p:sldId xmlns:r="http://schemas.openxmlformats.org/officeDocument/2006/relationships" id="259" r:id="R6bceff9242fe4c0b"/>
    <p:sldId xmlns:r="http://schemas.openxmlformats.org/officeDocument/2006/relationships" id="260" r:id="R7ef9daac547d421d"/>
    <p:sldId xmlns:r="http://schemas.openxmlformats.org/officeDocument/2006/relationships" id="261" r:id="R42fa2e15fb674555"/>
    <p:sldId xmlns:r="http://schemas.openxmlformats.org/officeDocument/2006/relationships" id="262" r:id="R7862f4601ae344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1303227d045f5" /><Relationship Type="http://schemas.openxmlformats.org/officeDocument/2006/relationships/slide" Target="/ppt/slides/slide1.xml" Id="Rbad1b3d246a74832" /><Relationship Type="http://schemas.openxmlformats.org/officeDocument/2006/relationships/slide" Target="/ppt/slides/slide2.xml" Id="Rc0f1048cfaf94537" /><Relationship Type="http://schemas.openxmlformats.org/officeDocument/2006/relationships/slide" Target="/ppt/slides/slide3.xml" Id="Ra0a39fa39de64034" /><Relationship Type="http://schemas.openxmlformats.org/officeDocument/2006/relationships/slide" Target="/ppt/slides/slide4.xml" Id="R6bceff9242fe4c0b" /><Relationship Type="http://schemas.openxmlformats.org/officeDocument/2006/relationships/slide" Target="/ppt/slides/slide5.xml" Id="R7ef9daac547d421d" /><Relationship Type="http://schemas.openxmlformats.org/officeDocument/2006/relationships/slide" Target="/ppt/slides/slide6.xml" Id="R42fa2e15fb674555" /><Relationship Type="http://schemas.openxmlformats.org/officeDocument/2006/relationships/slide" Target="/ppt/slides/slide7.xml" Id="R7862f4601ae344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5e183e11948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ad40bba5f4d05" /><Relationship Type="http://schemas.openxmlformats.org/officeDocument/2006/relationships/theme" Target="/ppt/slideMasters/theme/theme1.xml" Id="R298da8bcd7174e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fad40bba5f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b1b66fd3b4d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fb065f441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bfa908dda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cb1b38a904b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b5d6b77c04e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a1d7b16c64b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e8e72937348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