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f1797761174b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1af8ae88244bb0"/>
  </p:sldMasterIdLst>
  <p:sldIdLst>
    <p:sldId xmlns:r="http://schemas.openxmlformats.org/officeDocument/2006/relationships" id="256" r:id="R96b768a11f0541e2"/>
    <p:sldId xmlns:r="http://schemas.openxmlformats.org/officeDocument/2006/relationships" id="257" r:id="R3a50e88105d946a7"/>
    <p:sldId xmlns:r="http://schemas.openxmlformats.org/officeDocument/2006/relationships" id="258" r:id="Rcf45074e267a4b6d"/>
    <p:sldId xmlns:r="http://schemas.openxmlformats.org/officeDocument/2006/relationships" id="259" r:id="R121a89a7b9714f73"/>
    <p:sldId xmlns:r="http://schemas.openxmlformats.org/officeDocument/2006/relationships" id="260" r:id="Rc501df4b4bad4bed"/>
    <p:sldId xmlns:r="http://schemas.openxmlformats.org/officeDocument/2006/relationships" id="261" r:id="R8a69532c32e540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1af8ae88244bb0" /><Relationship Type="http://schemas.openxmlformats.org/officeDocument/2006/relationships/slide" Target="/ppt/slides/slide1.xml" Id="R96b768a11f0541e2" /><Relationship Type="http://schemas.openxmlformats.org/officeDocument/2006/relationships/slide" Target="/ppt/slides/slide2.xml" Id="R3a50e88105d946a7" /><Relationship Type="http://schemas.openxmlformats.org/officeDocument/2006/relationships/slide" Target="/ppt/slides/slide3.xml" Id="Rcf45074e267a4b6d" /><Relationship Type="http://schemas.openxmlformats.org/officeDocument/2006/relationships/slide" Target="/ppt/slides/slide4.xml" Id="R121a89a7b9714f73" /><Relationship Type="http://schemas.openxmlformats.org/officeDocument/2006/relationships/slide" Target="/ppt/slides/slide5.xml" Id="Rc501df4b4bad4bed" /><Relationship Type="http://schemas.openxmlformats.org/officeDocument/2006/relationships/slide" Target="/ppt/slides/slide6.xml" Id="R8a69532c32e540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3127c9531b4b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0d060992bf4da7" /><Relationship Type="http://schemas.openxmlformats.org/officeDocument/2006/relationships/theme" Target="/ppt/slideMasters/theme/theme1.xml" Id="R20cf6fb5419e4e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0d060992bf4d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2cc37e525d4c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1f80310cc442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ad195b60b943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9529b092114e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953f04ac144e0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13256379fe430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PREMAR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Marthe Prestegaard, Stensgata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926 436 708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