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29a9adf8ccd43b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7a39e7bfa304290"/>
  </p:sldMasterIdLst>
  <p:sldIdLst>
    <p:sldId xmlns:r="http://schemas.openxmlformats.org/officeDocument/2006/relationships" id="256" r:id="R163884edac1c4f37"/>
    <p:sldId xmlns:r="http://schemas.openxmlformats.org/officeDocument/2006/relationships" id="257" r:id="Ra5078ef0e9da47dc"/>
    <p:sldId xmlns:r="http://schemas.openxmlformats.org/officeDocument/2006/relationships" id="258" r:id="R10f520022e6546d7"/>
    <p:sldId xmlns:r="http://schemas.openxmlformats.org/officeDocument/2006/relationships" id="259" r:id="R15df95c221354511"/>
    <p:sldId xmlns:r="http://schemas.openxmlformats.org/officeDocument/2006/relationships" id="260" r:id="Rcf861dc1752245c0"/>
    <p:sldId xmlns:r="http://schemas.openxmlformats.org/officeDocument/2006/relationships" id="261" r:id="Racc2f715b1ba462b"/>
    <p:sldId xmlns:r="http://schemas.openxmlformats.org/officeDocument/2006/relationships" id="262" r:id="R796e24f9823f493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a39e7bfa304290" /><Relationship Type="http://schemas.openxmlformats.org/officeDocument/2006/relationships/slide" Target="/ppt/slides/slide1.xml" Id="R163884edac1c4f37" /><Relationship Type="http://schemas.openxmlformats.org/officeDocument/2006/relationships/slide" Target="/ppt/slides/slide2.xml" Id="Ra5078ef0e9da47dc" /><Relationship Type="http://schemas.openxmlformats.org/officeDocument/2006/relationships/slide" Target="/ppt/slides/slide3.xml" Id="R10f520022e6546d7" /><Relationship Type="http://schemas.openxmlformats.org/officeDocument/2006/relationships/slide" Target="/ppt/slides/slide4.xml" Id="R15df95c221354511" /><Relationship Type="http://schemas.openxmlformats.org/officeDocument/2006/relationships/slide" Target="/ppt/slides/slide5.xml" Id="Rcf861dc1752245c0" /><Relationship Type="http://schemas.openxmlformats.org/officeDocument/2006/relationships/slide" Target="/ppt/slides/slide6.xml" Id="Racc2f715b1ba462b" /><Relationship Type="http://schemas.openxmlformats.org/officeDocument/2006/relationships/slide" Target="/ppt/slides/slide7.xml" Id="R796e24f9823f493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af6cb4b82541f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1e33cc625240cf" /><Relationship Type="http://schemas.openxmlformats.org/officeDocument/2006/relationships/theme" Target="/ppt/slideMasters/theme/theme1.xml" Id="Re296f1f015da4d2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21e33cc625240c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7097b45d0542e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8a066213db4f0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fd9bad7f7c480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b6b9eb0532499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2275c8f10744d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9b557b51a947a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4176d5d327486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SMURF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SMURF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SMURF HOLDING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SMURF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SMURF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SMURF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−34 991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−13 457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7 316 713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7 319 261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SMURF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JONE FRIESTAD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SMURF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Kråberget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4336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926 434 969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SMURF HOLDING AS</a:t>
            </a:r>
          </a:p>
        </p:txBody>
      </p:sp>
    </p:spTree>
  </p:cSld>
  <p:clrMapOvr>
    <a:masterClrMapping xmlns:a="http://schemas.openxmlformats.org/drawingml/2006/main"/>
  </p:clrMapOvr>
</p:sld>
</file>