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6bbd6b763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79909e88e4c8f"/>
  </p:sldMasterIdLst>
  <p:sldIdLst>
    <p:sldId xmlns:r="http://schemas.openxmlformats.org/officeDocument/2006/relationships" id="256" r:id="Rf3c97095c67b4afb"/>
    <p:sldId xmlns:r="http://schemas.openxmlformats.org/officeDocument/2006/relationships" id="257" r:id="R608e06b1d4fd4729"/>
    <p:sldId xmlns:r="http://schemas.openxmlformats.org/officeDocument/2006/relationships" id="258" r:id="R56c2601485fe40a1"/>
    <p:sldId xmlns:r="http://schemas.openxmlformats.org/officeDocument/2006/relationships" id="259" r:id="R9714a1ba12a04555"/>
    <p:sldId xmlns:r="http://schemas.openxmlformats.org/officeDocument/2006/relationships" id="260" r:id="R16627ada23df4f5e"/>
    <p:sldId xmlns:r="http://schemas.openxmlformats.org/officeDocument/2006/relationships" id="261" r:id="R0a7c12e0fc9440d6"/>
    <p:sldId xmlns:r="http://schemas.openxmlformats.org/officeDocument/2006/relationships" id="262" r:id="R691ef43835a9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79909e88e4c8f" /><Relationship Type="http://schemas.openxmlformats.org/officeDocument/2006/relationships/slide" Target="/ppt/slides/slide1.xml" Id="Rf3c97095c67b4afb" /><Relationship Type="http://schemas.openxmlformats.org/officeDocument/2006/relationships/slide" Target="/ppt/slides/slide2.xml" Id="R608e06b1d4fd4729" /><Relationship Type="http://schemas.openxmlformats.org/officeDocument/2006/relationships/slide" Target="/ppt/slides/slide3.xml" Id="R56c2601485fe40a1" /><Relationship Type="http://schemas.openxmlformats.org/officeDocument/2006/relationships/slide" Target="/ppt/slides/slide4.xml" Id="R9714a1ba12a04555" /><Relationship Type="http://schemas.openxmlformats.org/officeDocument/2006/relationships/slide" Target="/ppt/slides/slide5.xml" Id="R16627ada23df4f5e" /><Relationship Type="http://schemas.openxmlformats.org/officeDocument/2006/relationships/slide" Target="/ppt/slides/slide6.xml" Id="R0a7c12e0fc9440d6" /><Relationship Type="http://schemas.openxmlformats.org/officeDocument/2006/relationships/slide" Target="/ppt/slides/slide7.xml" Id="R691ef43835a9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6e61824b5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6b36add3548a5" /><Relationship Type="http://schemas.openxmlformats.org/officeDocument/2006/relationships/theme" Target="/ppt/slideMasters/theme/theme1.xml" Id="R7fe38c0ba9dd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6b36add35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ca365880e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be156349045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3a88c6fe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2fb8fd474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dfedc0135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f3e75266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4bef071c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 &amp; HELSE 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 &amp; HELSE KLINIKKEN AS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HJALMAR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Stokkebekkveien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gry.h.gjerstad@gmail.com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 &amp; HELSE KLINIKKEN AS</a:t>
            </a:r>
          </a:p>
        </p:txBody>
      </p:sp>
    </p:spTree>
  </p:cSld>
  <p:clrMapOvr>
    <a:masterClrMapping xmlns:a="http://schemas.openxmlformats.org/drawingml/2006/main"/>
  </p:clrMapOvr>
</p:sld>
</file>