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76379fa3ec4e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f110c1958b24e61"/>
  </p:sldMasterIdLst>
  <p:sldIdLst>
    <p:sldId xmlns:r="http://schemas.openxmlformats.org/officeDocument/2006/relationships" id="256" r:id="R504296bf44d847ba"/>
    <p:sldId xmlns:r="http://schemas.openxmlformats.org/officeDocument/2006/relationships" id="257" r:id="R5c508cfd46ef4c05"/>
    <p:sldId xmlns:r="http://schemas.openxmlformats.org/officeDocument/2006/relationships" id="258" r:id="R043d046082934a2c"/>
    <p:sldId xmlns:r="http://schemas.openxmlformats.org/officeDocument/2006/relationships" id="259" r:id="R2b1e7112195241e7"/>
    <p:sldId xmlns:r="http://schemas.openxmlformats.org/officeDocument/2006/relationships" id="260" r:id="R3c26563673794ffa"/>
    <p:sldId xmlns:r="http://schemas.openxmlformats.org/officeDocument/2006/relationships" id="261" r:id="Ra151ea2d11b74201"/>
    <p:sldId xmlns:r="http://schemas.openxmlformats.org/officeDocument/2006/relationships" id="262" r:id="R32b91861d21347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110c1958b24e61" /><Relationship Type="http://schemas.openxmlformats.org/officeDocument/2006/relationships/slide" Target="/ppt/slides/slide1.xml" Id="R504296bf44d847ba" /><Relationship Type="http://schemas.openxmlformats.org/officeDocument/2006/relationships/slide" Target="/ppt/slides/slide2.xml" Id="R5c508cfd46ef4c05" /><Relationship Type="http://schemas.openxmlformats.org/officeDocument/2006/relationships/slide" Target="/ppt/slides/slide3.xml" Id="R043d046082934a2c" /><Relationship Type="http://schemas.openxmlformats.org/officeDocument/2006/relationships/slide" Target="/ppt/slides/slide4.xml" Id="R2b1e7112195241e7" /><Relationship Type="http://schemas.openxmlformats.org/officeDocument/2006/relationships/slide" Target="/ppt/slides/slide5.xml" Id="R3c26563673794ffa" /><Relationship Type="http://schemas.openxmlformats.org/officeDocument/2006/relationships/slide" Target="/ppt/slides/slide6.xml" Id="Ra151ea2d11b74201" /><Relationship Type="http://schemas.openxmlformats.org/officeDocument/2006/relationships/slide" Target="/ppt/slides/slide7.xml" Id="R32b91861d21347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59d68174c946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5dea70bed64a4c" /><Relationship Type="http://schemas.openxmlformats.org/officeDocument/2006/relationships/theme" Target="/ppt/slideMasters/theme/theme1.xml" Id="Red48e8aad8d942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5dea70bed64a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98d76ffe8b4f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621f63f10e4f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fedac583b4e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97a91dd614424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95849fc95342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7e5afc886947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391eb395cb44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BLÅBERG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BLÅBERG AS ble etablert [år] og holder til i Aurland.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2 625 120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664 943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527 776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154 302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1 268 476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 HOLDING AS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ARILD LOVEN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Helabrotet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5745 Aurland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926 419 757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BLÅBERG AS</a:t>
            </a:r>
          </a:p>
        </p:txBody>
      </p:sp>
    </p:spTree>
  </p:cSld>
  <p:clrMapOvr>
    <a:masterClrMapping xmlns:a="http://schemas.openxmlformats.org/drawingml/2006/main"/>
  </p:clrMapOvr>
</p:sld>
</file>