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81971b4da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4f1ca1c7f4155"/>
  </p:sldMasterIdLst>
  <p:sldIdLst>
    <p:sldId xmlns:r="http://schemas.openxmlformats.org/officeDocument/2006/relationships" id="256" r:id="R36abc55a15ae4509"/>
    <p:sldId xmlns:r="http://schemas.openxmlformats.org/officeDocument/2006/relationships" id="257" r:id="Re71b1eb54cd34247"/>
    <p:sldId xmlns:r="http://schemas.openxmlformats.org/officeDocument/2006/relationships" id="258" r:id="Rcbc8e88852cf44fe"/>
    <p:sldId xmlns:r="http://schemas.openxmlformats.org/officeDocument/2006/relationships" id="259" r:id="R303fc160f0454f76"/>
    <p:sldId xmlns:r="http://schemas.openxmlformats.org/officeDocument/2006/relationships" id="260" r:id="R86c1519c876d4779"/>
    <p:sldId xmlns:r="http://schemas.openxmlformats.org/officeDocument/2006/relationships" id="261" r:id="R61cfdf52199c47d8"/>
    <p:sldId xmlns:r="http://schemas.openxmlformats.org/officeDocument/2006/relationships" id="262" r:id="Rb11fdb36e0c8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4f1ca1c7f4155" /><Relationship Type="http://schemas.openxmlformats.org/officeDocument/2006/relationships/slide" Target="/ppt/slides/slide1.xml" Id="R36abc55a15ae4509" /><Relationship Type="http://schemas.openxmlformats.org/officeDocument/2006/relationships/slide" Target="/ppt/slides/slide2.xml" Id="Re71b1eb54cd34247" /><Relationship Type="http://schemas.openxmlformats.org/officeDocument/2006/relationships/slide" Target="/ppt/slides/slide3.xml" Id="Rcbc8e88852cf44fe" /><Relationship Type="http://schemas.openxmlformats.org/officeDocument/2006/relationships/slide" Target="/ppt/slides/slide4.xml" Id="R303fc160f0454f76" /><Relationship Type="http://schemas.openxmlformats.org/officeDocument/2006/relationships/slide" Target="/ppt/slides/slide5.xml" Id="R86c1519c876d4779" /><Relationship Type="http://schemas.openxmlformats.org/officeDocument/2006/relationships/slide" Target="/ppt/slides/slide6.xml" Id="R61cfdf52199c47d8" /><Relationship Type="http://schemas.openxmlformats.org/officeDocument/2006/relationships/slide" Target="/ppt/slides/slide7.xml" Id="Rb11fdb36e0c8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9091e7dc2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54c59bc34bcc" /><Relationship Type="http://schemas.openxmlformats.org/officeDocument/2006/relationships/theme" Target="/ppt/slideMasters/theme/theme1.xml" Id="R063fdd65c37c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f54c59bc3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7ce82e83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127bf735f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16a3d0477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dc95005014c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b917b98ba48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6265228154e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26410f4c9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BETTER ADVICE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BETTER ADVICE GROUP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−4 211 404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48 750 424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144 238 420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DATSETTO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KVERNELAND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Kunnskapsparken, Loe bruk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926 346 326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BETTER ADVICE GROUP AS</a:t>
            </a:r>
          </a:p>
        </p:txBody>
      </p:sp>
    </p:spTree>
  </p:cSld>
  <p:clrMapOvr>
    <a:masterClrMapping xmlns:a="http://schemas.openxmlformats.org/drawingml/2006/main"/>
  </p:clrMapOvr>
</p:sld>
</file>