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a536b9dc684d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1d0869309841de"/>
  </p:sldMasterIdLst>
  <p:sldIdLst>
    <p:sldId xmlns:r="http://schemas.openxmlformats.org/officeDocument/2006/relationships" id="256" r:id="R28790726ae424aed"/>
    <p:sldId xmlns:r="http://schemas.openxmlformats.org/officeDocument/2006/relationships" id="257" r:id="R6008ed4b74e04777"/>
    <p:sldId xmlns:r="http://schemas.openxmlformats.org/officeDocument/2006/relationships" id="258" r:id="R9d5883ede3424ca7"/>
    <p:sldId xmlns:r="http://schemas.openxmlformats.org/officeDocument/2006/relationships" id="259" r:id="R09d0c8b10aca4031"/>
    <p:sldId xmlns:r="http://schemas.openxmlformats.org/officeDocument/2006/relationships" id="260" r:id="Re541898f217143b0"/>
    <p:sldId xmlns:r="http://schemas.openxmlformats.org/officeDocument/2006/relationships" id="261" r:id="Re5b369e7c9324dd9"/>
    <p:sldId xmlns:r="http://schemas.openxmlformats.org/officeDocument/2006/relationships" id="262" r:id="Rd8a0bb9e7ec044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1d0869309841de" /><Relationship Type="http://schemas.openxmlformats.org/officeDocument/2006/relationships/slide" Target="/ppt/slides/slide1.xml" Id="R28790726ae424aed" /><Relationship Type="http://schemas.openxmlformats.org/officeDocument/2006/relationships/slide" Target="/ppt/slides/slide2.xml" Id="R6008ed4b74e04777" /><Relationship Type="http://schemas.openxmlformats.org/officeDocument/2006/relationships/slide" Target="/ppt/slides/slide3.xml" Id="R9d5883ede3424ca7" /><Relationship Type="http://schemas.openxmlformats.org/officeDocument/2006/relationships/slide" Target="/ppt/slides/slide4.xml" Id="R09d0c8b10aca4031" /><Relationship Type="http://schemas.openxmlformats.org/officeDocument/2006/relationships/slide" Target="/ppt/slides/slide5.xml" Id="Re541898f217143b0" /><Relationship Type="http://schemas.openxmlformats.org/officeDocument/2006/relationships/slide" Target="/ppt/slides/slide6.xml" Id="Re5b369e7c9324dd9" /><Relationship Type="http://schemas.openxmlformats.org/officeDocument/2006/relationships/slide" Target="/ppt/slides/slide7.xml" Id="Rd8a0bb9e7ec044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8650a078404d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39361997a4f05" /><Relationship Type="http://schemas.openxmlformats.org/officeDocument/2006/relationships/theme" Target="/ppt/slideMasters/theme/theme1.xml" Id="R7ac8cb92f2c744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739361997a4f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af53c2aa440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f9301354748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e0dc38c114f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305ddf5b04e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6f2a0e52d41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bef21286d47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6aff4b7774f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KULDRAGE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KULDRAGE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KULDRAGE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KULDRAGE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KULDRAGE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KULDRAGE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302 027 787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302 027 787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KULDRAGE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 KULILD DRAGESUND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KULILD DRAGESUND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KULDRAGE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Maridalsvei 114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926 335 960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KULDRAGE AS</a:t>
            </a:r>
          </a:p>
        </p:txBody>
      </p:sp>
    </p:spTree>
  </p:cSld>
  <p:clrMapOvr>
    <a:masterClrMapping xmlns:a="http://schemas.openxmlformats.org/drawingml/2006/main"/>
  </p:clrMapOvr>
</p:sld>
</file>