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48d64fcfa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47542cbbd4126"/>
  </p:sldMasterIdLst>
  <p:sldIdLst>
    <p:sldId xmlns:r="http://schemas.openxmlformats.org/officeDocument/2006/relationships" id="256" r:id="Rd7abe48d97b64b41"/>
    <p:sldId xmlns:r="http://schemas.openxmlformats.org/officeDocument/2006/relationships" id="257" r:id="R49fee8bac4334a43"/>
    <p:sldId xmlns:r="http://schemas.openxmlformats.org/officeDocument/2006/relationships" id="258" r:id="Re4dc842f58be4997"/>
    <p:sldId xmlns:r="http://schemas.openxmlformats.org/officeDocument/2006/relationships" id="259" r:id="R7e36aa4c585b4885"/>
    <p:sldId xmlns:r="http://schemas.openxmlformats.org/officeDocument/2006/relationships" id="260" r:id="Rba8a59fedf214d88"/>
    <p:sldId xmlns:r="http://schemas.openxmlformats.org/officeDocument/2006/relationships" id="261" r:id="Ra01620aebbd3400f"/>
    <p:sldId xmlns:r="http://schemas.openxmlformats.org/officeDocument/2006/relationships" id="262" r:id="R601452f1cf8a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47542cbbd4126" /><Relationship Type="http://schemas.openxmlformats.org/officeDocument/2006/relationships/slide" Target="/ppt/slides/slide1.xml" Id="Rd7abe48d97b64b41" /><Relationship Type="http://schemas.openxmlformats.org/officeDocument/2006/relationships/slide" Target="/ppt/slides/slide2.xml" Id="R49fee8bac4334a43" /><Relationship Type="http://schemas.openxmlformats.org/officeDocument/2006/relationships/slide" Target="/ppt/slides/slide3.xml" Id="Re4dc842f58be4997" /><Relationship Type="http://schemas.openxmlformats.org/officeDocument/2006/relationships/slide" Target="/ppt/slides/slide4.xml" Id="R7e36aa4c585b4885" /><Relationship Type="http://schemas.openxmlformats.org/officeDocument/2006/relationships/slide" Target="/ppt/slides/slide5.xml" Id="Rba8a59fedf214d88" /><Relationship Type="http://schemas.openxmlformats.org/officeDocument/2006/relationships/slide" Target="/ppt/slides/slide6.xml" Id="Ra01620aebbd3400f" /><Relationship Type="http://schemas.openxmlformats.org/officeDocument/2006/relationships/slide" Target="/ppt/slides/slide7.xml" Id="R601452f1cf8a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a7caf8ce4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93abc1f33496e" /><Relationship Type="http://schemas.openxmlformats.org/officeDocument/2006/relationships/theme" Target="/ppt/slideMasters/theme/theme1.xml" Id="Re0bfd963a36a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93abc1f3349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b78ad0a8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48c1d38a7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ede08a4c5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4db7426b9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96492fd95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7a835db6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b5f86f9c2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BJORT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7 988 536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28 046 096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SELAND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Ove Thue, Molland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BJORT INVEST AS</a:t>
            </a:r>
          </a:p>
        </p:txBody>
      </p:sp>
    </p:spTree>
  </p:cSld>
  <p:clrMapOvr>
    <a:masterClrMapping xmlns:a="http://schemas.openxmlformats.org/drawingml/2006/main"/>
  </p:clrMapOvr>
</p:sld>
</file>